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webextensions/webextension1.xml" ContentType="application/vnd.ms-office.webextension+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2" r:id="rId4"/>
  </p:sldMasterIdLst>
  <p:notesMasterIdLst>
    <p:notesMasterId r:id="rId31"/>
  </p:notesMasterIdLst>
  <p:sldIdLst>
    <p:sldId id="260" r:id="rId5"/>
    <p:sldId id="262" r:id="rId6"/>
    <p:sldId id="263" r:id="rId7"/>
    <p:sldId id="272" r:id="rId8"/>
    <p:sldId id="273" r:id="rId9"/>
    <p:sldId id="274" r:id="rId10"/>
    <p:sldId id="275" r:id="rId11"/>
    <p:sldId id="279" r:id="rId12"/>
    <p:sldId id="280" r:id="rId13"/>
    <p:sldId id="281" r:id="rId14"/>
    <p:sldId id="282" r:id="rId15"/>
    <p:sldId id="284" r:id="rId16"/>
    <p:sldId id="285" r:id="rId17"/>
    <p:sldId id="300" r:id="rId18"/>
    <p:sldId id="258" r:id="rId19"/>
    <p:sldId id="286" r:id="rId20"/>
    <p:sldId id="287" r:id="rId21"/>
    <p:sldId id="288" r:id="rId22"/>
    <p:sldId id="289" r:id="rId23"/>
    <p:sldId id="290" r:id="rId24"/>
    <p:sldId id="292" r:id="rId25"/>
    <p:sldId id="293" r:id="rId26"/>
    <p:sldId id="291" r:id="rId27"/>
    <p:sldId id="294" r:id="rId28"/>
    <p:sldId id="295" r:id="rId29"/>
    <p:sldId id="299" r:id="rId30"/>
  </p:sldIdLst>
  <p:sldSz cx="12192000" cy="6858000"/>
  <p:notesSz cx="6858000" cy="9144000"/>
  <p:custDataLst>
    <p:tags r:id="rId32"/>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anjit mane" initials="rm" lastIdx="1" clrIdx="0">
    <p:extLst>
      <p:ext uri="{19B8F6BF-5375-455C-9EA6-DF929625EA0E}">
        <p15:presenceInfo xmlns:p15="http://schemas.microsoft.com/office/powerpoint/2012/main" userId="1968dd3592c8578b"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995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51"/>
    <p:restoredTop sz="96340" autoAdjust="0"/>
  </p:normalViewPr>
  <p:slideViewPr>
    <p:cSldViewPr snapToGrid="0" snapToObjects="1">
      <p:cViewPr varScale="1">
        <p:scale>
          <a:sx n="113" d="100"/>
          <a:sy n="113" d="100"/>
        </p:scale>
        <p:origin x="474" y="13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gs" Target="tags/tag1.xml"/><Relationship Id="rId37"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67BF7DD-EC61-4375-9959-A360C5BC14F2}" type="doc">
      <dgm:prSet loTypeId="urn:microsoft.com/office/officeart/2005/8/layout/process1" loCatId="process" qsTypeId="urn:microsoft.com/office/officeart/2005/8/quickstyle/simple1" qsCatId="simple" csTypeId="urn:microsoft.com/office/officeart/2005/8/colors/accent2_2" csCatId="accent2" phldr="1"/>
      <dgm:spPr/>
    </dgm:pt>
    <dgm:pt modelId="{FEC312DB-CDE4-48A9-B74F-124D4C056B50}">
      <dgm:prSet phldrT="[Text]" custT="1"/>
      <dgm:spPr>
        <a:solidFill>
          <a:srgbClr val="FF9955"/>
        </a:solidFill>
        <a:ln>
          <a:solidFill>
            <a:srgbClr val="FF9955"/>
          </a:solidFill>
        </a:ln>
      </dgm:spPr>
      <dgm:t>
        <a:bodyPr/>
        <a:lstStyle/>
        <a:p>
          <a:r>
            <a:rPr lang="en-US" sz="1800" b="0" dirty="0">
              <a:solidFill>
                <a:schemeClr val="bg1"/>
              </a:solidFill>
              <a:latin typeface="Segoe UI" panose="020B0502040204020203" pitchFamily="34" charset="0"/>
              <a:cs typeface="Segoe UI" panose="020B0502040204020203" pitchFamily="34" charset="0"/>
            </a:rPr>
            <a:t>Get the Target URL</a:t>
          </a:r>
          <a:endParaRPr lang="en-IN" sz="1800" b="0" dirty="0">
            <a:solidFill>
              <a:schemeClr val="bg1"/>
            </a:solidFill>
            <a:latin typeface="Segoe UI" panose="020B0502040204020203" pitchFamily="34" charset="0"/>
            <a:cs typeface="Segoe UI" panose="020B0502040204020203" pitchFamily="34" charset="0"/>
          </a:endParaRPr>
        </a:p>
      </dgm:t>
    </dgm:pt>
    <dgm:pt modelId="{AA730427-5B8D-465F-8E88-C71441BAE61B}" type="parTrans" cxnId="{164BC3F4-F762-42D6-85F8-26E4A9A2D6E9}">
      <dgm:prSet/>
      <dgm:spPr/>
      <dgm:t>
        <a:bodyPr/>
        <a:lstStyle/>
        <a:p>
          <a:endParaRPr lang="en-IN"/>
        </a:p>
      </dgm:t>
    </dgm:pt>
    <dgm:pt modelId="{AA335637-7502-4A29-A00E-E538E626B301}" type="sibTrans" cxnId="{164BC3F4-F762-42D6-85F8-26E4A9A2D6E9}">
      <dgm:prSet/>
      <dgm:spPr/>
      <dgm:t>
        <a:bodyPr/>
        <a:lstStyle/>
        <a:p>
          <a:endParaRPr lang="en-IN"/>
        </a:p>
      </dgm:t>
    </dgm:pt>
    <dgm:pt modelId="{19089418-4CF3-4E7E-9D2A-284C9835E7D8}">
      <dgm:prSet phldrT="[Text]"/>
      <dgm:spPr>
        <a:solidFill>
          <a:srgbClr val="FF9955"/>
        </a:solidFill>
      </dgm:spPr>
      <dgm:t>
        <a:bodyPr/>
        <a:lstStyle/>
        <a:p>
          <a:r>
            <a:rPr lang="en-US" dirty="0">
              <a:latin typeface="Segoe UI" panose="020B0502040204020203" pitchFamily="34" charset="0"/>
              <a:cs typeface="Segoe UI" panose="020B0502040204020203" pitchFamily="34" charset="0"/>
            </a:rPr>
            <a:t>Extract the html page</a:t>
          </a:r>
          <a:endParaRPr lang="en-IN" dirty="0">
            <a:latin typeface="Segoe UI" panose="020B0502040204020203" pitchFamily="34" charset="0"/>
            <a:cs typeface="Segoe UI" panose="020B0502040204020203" pitchFamily="34" charset="0"/>
          </a:endParaRPr>
        </a:p>
      </dgm:t>
    </dgm:pt>
    <dgm:pt modelId="{1E3D3073-62C2-4BCD-90F8-863B54AF5CA8}" type="parTrans" cxnId="{99778BCE-C0EC-48BF-8B71-9AFE762E4A24}">
      <dgm:prSet/>
      <dgm:spPr/>
      <dgm:t>
        <a:bodyPr/>
        <a:lstStyle/>
        <a:p>
          <a:endParaRPr lang="en-IN"/>
        </a:p>
      </dgm:t>
    </dgm:pt>
    <dgm:pt modelId="{886576E0-EEF0-436A-8434-D5BDD87127F0}" type="sibTrans" cxnId="{99778BCE-C0EC-48BF-8B71-9AFE762E4A24}">
      <dgm:prSet/>
      <dgm:spPr/>
      <dgm:t>
        <a:bodyPr/>
        <a:lstStyle/>
        <a:p>
          <a:endParaRPr lang="en-IN"/>
        </a:p>
      </dgm:t>
    </dgm:pt>
    <dgm:pt modelId="{FA6E860F-F08B-47E5-8E31-86C1400A94CF}">
      <dgm:prSet phldrT="[Text]"/>
      <dgm:spPr>
        <a:solidFill>
          <a:srgbClr val="FF9955"/>
        </a:solidFill>
      </dgm:spPr>
      <dgm:t>
        <a:bodyPr/>
        <a:lstStyle/>
        <a:p>
          <a:r>
            <a:rPr lang="en-US" dirty="0">
              <a:latin typeface="Segoe UI" panose="020B0502040204020203" pitchFamily="34" charset="0"/>
              <a:cs typeface="Segoe UI" panose="020B0502040204020203" pitchFamily="34" charset="0"/>
            </a:rPr>
            <a:t>Extract the required classes</a:t>
          </a:r>
          <a:endParaRPr lang="en-IN" dirty="0">
            <a:latin typeface="Segoe UI" panose="020B0502040204020203" pitchFamily="34" charset="0"/>
            <a:cs typeface="Segoe UI" panose="020B0502040204020203" pitchFamily="34" charset="0"/>
          </a:endParaRPr>
        </a:p>
      </dgm:t>
    </dgm:pt>
    <dgm:pt modelId="{12891D16-88EF-4354-9CEB-F7B6E8A42038}" type="parTrans" cxnId="{F2FFCC1A-20F0-40FD-B44A-75D1F7EDBEA8}">
      <dgm:prSet/>
      <dgm:spPr/>
      <dgm:t>
        <a:bodyPr/>
        <a:lstStyle/>
        <a:p>
          <a:endParaRPr lang="en-IN"/>
        </a:p>
      </dgm:t>
    </dgm:pt>
    <dgm:pt modelId="{D57CA0D8-CA1E-440A-B7A9-E1750BF24805}" type="sibTrans" cxnId="{F2FFCC1A-20F0-40FD-B44A-75D1F7EDBEA8}">
      <dgm:prSet/>
      <dgm:spPr/>
      <dgm:t>
        <a:bodyPr/>
        <a:lstStyle/>
        <a:p>
          <a:endParaRPr lang="en-IN"/>
        </a:p>
      </dgm:t>
    </dgm:pt>
    <dgm:pt modelId="{1603C72D-D46C-4D42-B161-0169A1B6E0B2}">
      <dgm:prSet phldrT="[Text]"/>
      <dgm:spPr>
        <a:solidFill>
          <a:srgbClr val="FF9955"/>
        </a:solidFill>
      </dgm:spPr>
      <dgm:t>
        <a:bodyPr/>
        <a:lstStyle/>
        <a:p>
          <a:r>
            <a:rPr lang="en-US" dirty="0">
              <a:latin typeface="Segoe UI" panose="020B0502040204020203" pitchFamily="34" charset="0"/>
              <a:cs typeface="Segoe UI" panose="020B0502040204020203" pitchFamily="34" charset="0"/>
            </a:rPr>
            <a:t>Extract data</a:t>
          </a:r>
          <a:endParaRPr lang="en-IN" dirty="0">
            <a:latin typeface="Segoe UI" panose="020B0502040204020203" pitchFamily="34" charset="0"/>
            <a:cs typeface="Segoe UI" panose="020B0502040204020203" pitchFamily="34" charset="0"/>
          </a:endParaRPr>
        </a:p>
      </dgm:t>
    </dgm:pt>
    <dgm:pt modelId="{C7154B8B-8B5A-43E3-B6A6-B0A0915EAA4C}" type="parTrans" cxnId="{0B6F1F4D-8318-45E1-9198-5977A774DC7C}">
      <dgm:prSet/>
      <dgm:spPr/>
      <dgm:t>
        <a:bodyPr/>
        <a:lstStyle/>
        <a:p>
          <a:endParaRPr lang="en-IN"/>
        </a:p>
      </dgm:t>
    </dgm:pt>
    <dgm:pt modelId="{3FEB6E8A-80A3-4AD1-A36F-EC1794F92A43}" type="sibTrans" cxnId="{0B6F1F4D-8318-45E1-9198-5977A774DC7C}">
      <dgm:prSet/>
      <dgm:spPr/>
      <dgm:t>
        <a:bodyPr/>
        <a:lstStyle/>
        <a:p>
          <a:endParaRPr lang="en-IN"/>
        </a:p>
      </dgm:t>
    </dgm:pt>
    <dgm:pt modelId="{D06815EC-447F-42C6-BAE4-958E0233E057}">
      <dgm:prSet phldrT="[Text]"/>
      <dgm:spPr>
        <a:solidFill>
          <a:srgbClr val="FF9955"/>
        </a:solidFill>
      </dgm:spPr>
      <dgm:t>
        <a:bodyPr/>
        <a:lstStyle/>
        <a:p>
          <a:r>
            <a:rPr lang="en-US" dirty="0">
              <a:latin typeface="Segoe UI" panose="020B0502040204020203" pitchFamily="34" charset="0"/>
              <a:cs typeface="Segoe UI" panose="020B0502040204020203" pitchFamily="34" charset="0"/>
            </a:rPr>
            <a:t>Save data in csv</a:t>
          </a:r>
          <a:endParaRPr lang="en-IN" dirty="0">
            <a:latin typeface="Segoe UI" panose="020B0502040204020203" pitchFamily="34" charset="0"/>
            <a:cs typeface="Segoe UI" panose="020B0502040204020203" pitchFamily="34" charset="0"/>
          </a:endParaRPr>
        </a:p>
      </dgm:t>
    </dgm:pt>
    <dgm:pt modelId="{A3DDE733-A66D-4877-9F3C-70A6A7C09110}" type="parTrans" cxnId="{A7D7BB88-8249-4508-BBEF-08E7D5F25A5A}">
      <dgm:prSet/>
      <dgm:spPr/>
      <dgm:t>
        <a:bodyPr/>
        <a:lstStyle/>
        <a:p>
          <a:endParaRPr lang="en-IN"/>
        </a:p>
      </dgm:t>
    </dgm:pt>
    <dgm:pt modelId="{DC2E9975-90F9-4B0D-8141-E4DD98EEA586}" type="sibTrans" cxnId="{A7D7BB88-8249-4508-BBEF-08E7D5F25A5A}">
      <dgm:prSet/>
      <dgm:spPr/>
      <dgm:t>
        <a:bodyPr/>
        <a:lstStyle/>
        <a:p>
          <a:endParaRPr lang="en-IN"/>
        </a:p>
      </dgm:t>
    </dgm:pt>
    <dgm:pt modelId="{0A10475C-A885-463D-8E7A-D845A16911DD}" type="pres">
      <dgm:prSet presAssocID="{C67BF7DD-EC61-4375-9959-A360C5BC14F2}" presName="Name0" presStyleCnt="0">
        <dgm:presLayoutVars>
          <dgm:dir/>
          <dgm:resizeHandles val="exact"/>
        </dgm:presLayoutVars>
      </dgm:prSet>
      <dgm:spPr/>
    </dgm:pt>
    <dgm:pt modelId="{DFF208EF-45C9-40A6-BFE9-EB6C9B64815A}" type="pres">
      <dgm:prSet presAssocID="{FEC312DB-CDE4-48A9-B74F-124D4C056B50}" presName="node" presStyleLbl="node1" presStyleIdx="0" presStyleCnt="5">
        <dgm:presLayoutVars>
          <dgm:bulletEnabled val="1"/>
        </dgm:presLayoutVars>
      </dgm:prSet>
      <dgm:spPr/>
    </dgm:pt>
    <dgm:pt modelId="{D171CBF1-5ED8-43C3-A9D4-C4876209F9ED}" type="pres">
      <dgm:prSet presAssocID="{AA335637-7502-4A29-A00E-E538E626B301}" presName="sibTrans" presStyleLbl="sibTrans2D1" presStyleIdx="0" presStyleCnt="4"/>
      <dgm:spPr/>
    </dgm:pt>
    <dgm:pt modelId="{844497E4-4663-464A-A024-35A0BADB91B7}" type="pres">
      <dgm:prSet presAssocID="{AA335637-7502-4A29-A00E-E538E626B301}" presName="connectorText" presStyleLbl="sibTrans2D1" presStyleIdx="0" presStyleCnt="4"/>
      <dgm:spPr/>
    </dgm:pt>
    <dgm:pt modelId="{7BE40709-3756-4DC1-855F-232BC03EEFAB}" type="pres">
      <dgm:prSet presAssocID="{19089418-4CF3-4E7E-9D2A-284C9835E7D8}" presName="node" presStyleLbl="node1" presStyleIdx="1" presStyleCnt="5">
        <dgm:presLayoutVars>
          <dgm:bulletEnabled val="1"/>
        </dgm:presLayoutVars>
      </dgm:prSet>
      <dgm:spPr/>
    </dgm:pt>
    <dgm:pt modelId="{E914EF70-F5CB-4D36-B761-3A0AE418FDEE}" type="pres">
      <dgm:prSet presAssocID="{886576E0-EEF0-436A-8434-D5BDD87127F0}" presName="sibTrans" presStyleLbl="sibTrans2D1" presStyleIdx="1" presStyleCnt="4"/>
      <dgm:spPr/>
    </dgm:pt>
    <dgm:pt modelId="{3EBF75EB-7BC7-4928-85F0-13DC6BC5F426}" type="pres">
      <dgm:prSet presAssocID="{886576E0-EEF0-436A-8434-D5BDD87127F0}" presName="connectorText" presStyleLbl="sibTrans2D1" presStyleIdx="1" presStyleCnt="4"/>
      <dgm:spPr/>
    </dgm:pt>
    <dgm:pt modelId="{8A0AD594-0F1B-47E8-B189-7BC5828F05A1}" type="pres">
      <dgm:prSet presAssocID="{FA6E860F-F08B-47E5-8E31-86C1400A94CF}" presName="node" presStyleLbl="node1" presStyleIdx="2" presStyleCnt="5">
        <dgm:presLayoutVars>
          <dgm:bulletEnabled val="1"/>
        </dgm:presLayoutVars>
      </dgm:prSet>
      <dgm:spPr/>
    </dgm:pt>
    <dgm:pt modelId="{13640909-E9DC-4A91-8091-09DB5022130D}" type="pres">
      <dgm:prSet presAssocID="{D57CA0D8-CA1E-440A-B7A9-E1750BF24805}" presName="sibTrans" presStyleLbl="sibTrans2D1" presStyleIdx="2" presStyleCnt="4"/>
      <dgm:spPr/>
    </dgm:pt>
    <dgm:pt modelId="{84279510-A459-49D0-B7EB-59072E510935}" type="pres">
      <dgm:prSet presAssocID="{D57CA0D8-CA1E-440A-B7A9-E1750BF24805}" presName="connectorText" presStyleLbl="sibTrans2D1" presStyleIdx="2" presStyleCnt="4"/>
      <dgm:spPr/>
    </dgm:pt>
    <dgm:pt modelId="{4262A4D2-385E-4622-942F-5C7572B5BCBA}" type="pres">
      <dgm:prSet presAssocID="{1603C72D-D46C-4D42-B161-0169A1B6E0B2}" presName="node" presStyleLbl="node1" presStyleIdx="3" presStyleCnt="5">
        <dgm:presLayoutVars>
          <dgm:bulletEnabled val="1"/>
        </dgm:presLayoutVars>
      </dgm:prSet>
      <dgm:spPr/>
    </dgm:pt>
    <dgm:pt modelId="{223F8A5A-8EA7-4A5E-A5A2-BE6C2D25BD79}" type="pres">
      <dgm:prSet presAssocID="{3FEB6E8A-80A3-4AD1-A36F-EC1794F92A43}" presName="sibTrans" presStyleLbl="sibTrans2D1" presStyleIdx="3" presStyleCnt="4"/>
      <dgm:spPr/>
    </dgm:pt>
    <dgm:pt modelId="{D2DCF85B-F53E-4EC8-B7EA-4DBDF13C8E24}" type="pres">
      <dgm:prSet presAssocID="{3FEB6E8A-80A3-4AD1-A36F-EC1794F92A43}" presName="connectorText" presStyleLbl="sibTrans2D1" presStyleIdx="3" presStyleCnt="4"/>
      <dgm:spPr/>
    </dgm:pt>
    <dgm:pt modelId="{43C0F782-DB6F-41CF-A670-236350D8FF84}" type="pres">
      <dgm:prSet presAssocID="{D06815EC-447F-42C6-BAE4-958E0233E057}" presName="node" presStyleLbl="node1" presStyleIdx="4" presStyleCnt="5">
        <dgm:presLayoutVars>
          <dgm:bulletEnabled val="1"/>
        </dgm:presLayoutVars>
      </dgm:prSet>
      <dgm:spPr/>
    </dgm:pt>
  </dgm:ptLst>
  <dgm:cxnLst>
    <dgm:cxn modelId="{A2476E0A-B383-4906-ACC6-0BAD59B66DF6}" type="presOf" srcId="{D06815EC-447F-42C6-BAE4-958E0233E057}" destId="{43C0F782-DB6F-41CF-A670-236350D8FF84}" srcOrd="0" destOrd="0" presId="urn:microsoft.com/office/officeart/2005/8/layout/process1"/>
    <dgm:cxn modelId="{F2FFCC1A-20F0-40FD-B44A-75D1F7EDBEA8}" srcId="{C67BF7DD-EC61-4375-9959-A360C5BC14F2}" destId="{FA6E860F-F08B-47E5-8E31-86C1400A94CF}" srcOrd="2" destOrd="0" parTransId="{12891D16-88EF-4354-9CEB-F7B6E8A42038}" sibTransId="{D57CA0D8-CA1E-440A-B7A9-E1750BF24805}"/>
    <dgm:cxn modelId="{63C5E25C-ACD7-43BF-8789-C46180649352}" type="presOf" srcId="{1603C72D-D46C-4D42-B161-0169A1B6E0B2}" destId="{4262A4D2-385E-4622-942F-5C7572B5BCBA}" srcOrd="0" destOrd="0" presId="urn:microsoft.com/office/officeart/2005/8/layout/process1"/>
    <dgm:cxn modelId="{50228C47-5D27-4170-BD87-688F5B078F68}" type="presOf" srcId="{19089418-4CF3-4E7E-9D2A-284C9835E7D8}" destId="{7BE40709-3756-4DC1-855F-232BC03EEFAB}" srcOrd="0" destOrd="0" presId="urn:microsoft.com/office/officeart/2005/8/layout/process1"/>
    <dgm:cxn modelId="{0B6F1F4D-8318-45E1-9198-5977A774DC7C}" srcId="{C67BF7DD-EC61-4375-9959-A360C5BC14F2}" destId="{1603C72D-D46C-4D42-B161-0169A1B6E0B2}" srcOrd="3" destOrd="0" parTransId="{C7154B8B-8B5A-43E3-B6A6-B0A0915EAA4C}" sibTransId="{3FEB6E8A-80A3-4AD1-A36F-EC1794F92A43}"/>
    <dgm:cxn modelId="{5712964D-8568-4238-9D7F-1F87689202C7}" type="presOf" srcId="{3FEB6E8A-80A3-4AD1-A36F-EC1794F92A43}" destId="{223F8A5A-8EA7-4A5E-A5A2-BE6C2D25BD79}" srcOrd="0" destOrd="0" presId="urn:microsoft.com/office/officeart/2005/8/layout/process1"/>
    <dgm:cxn modelId="{B864346F-5B1B-44AA-B5B0-7C32E3E13775}" type="presOf" srcId="{AA335637-7502-4A29-A00E-E538E626B301}" destId="{844497E4-4663-464A-A024-35A0BADB91B7}" srcOrd="1" destOrd="0" presId="urn:microsoft.com/office/officeart/2005/8/layout/process1"/>
    <dgm:cxn modelId="{108C787D-74E0-4CB9-8425-8CAEA20E6EF0}" type="presOf" srcId="{D57CA0D8-CA1E-440A-B7A9-E1750BF24805}" destId="{13640909-E9DC-4A91-8091-09DB5022130D}" srcOrd="0" destOrd="0" presId="urn:microsoft.com/office/officeart/2005/8/layout/process1"/>
    <dgm:cxn modelId="{6A378D86-060E-4039-A9DB-E981559F4AD6}" type="presOf" srcId="{D57CA0D8-CA1E-440A-B7A9-E1750BF24805}" destId="{84279510-A459-49D0-B7EB-59072E510935}" srcOrd="1" destOrd="0" presId="urn:microsoft.com/office/officeart/2005/8/layout/process1"/>
    <dgm:cxn modelId="{A7D7BB88-8249-4508-BBEF-08E7D5F25A5A}" srcId="{C67BF7DD-EC61-4375-9959-A360C5BC14F2}" destId="{D06815EC-447F-42C6-BAE4-958E0233E057}" srcOrd="4" destOrd="0" parTransId="{A3DDE733-A66D-4877-9F3C-70A6A7C09110}" sibTransId="{DC2E9975-90F9-4B0D-8141-E4DD98EEA586}"/>
    <dgm:cxn modelId="{113D6FAA-B854-4578-86E0-EFE81051D6C1}" type="presOf" srcId="{3FEB6E8A-80A3-4AD1-A36F-EC1794F92A43}" destId="{D2DCF85B-F53E-4EC8-B7EA-4DBDF13C8E24}" srcOrd="1" destOrd="0" presId="urn:microsoft.com/office/officeart/2005/8/layout/process1"/>
    <dgm:cxn modelId="{AF2235C1-D682-4D5A-8AA9-0587A80A630C}" type="presOf" srcId="{C67BF7DD-EC61-4375-9959-A360C5BC14F2}" destId="{0A10475C-A885-463D-8E7A-D845A16911DD}" srcOrd="0" destOrd="0" presId="urn:microsoft.com/office/officeart/2005/8/layout/process1"/>
    <dgm:cxn modelId="{335AABC1-EE4A-4E1F-9186-336745847734}" type="presOf" srcId="{FA6E860F-F08B-47E5-8E31-86C1400A94CF}" destId="{8A0AD594-0F1B-47E8-B189-7BC5828F05A1}" srcOrd="0" destOrd="0" presId="urn:microsoft.com/office/officeart/2005/8/layout/process1"/>
    <dgm:cxn modelId="{99778BCE-C0EC-48BF-8B71-9AFE762E4A24}" srcId="{C67BF7DD-EC61-4375-9959-A360C5BC14F2}" destId="{19089418-4CF3-4E7E-9D2A-284C9835E7D8}" srcOrd="1" destOrd="0" parTransId="{1E3D3073-62C2-4BCD-90F8-863B54AF5CA8}" sibTransId="{886576E0-EEF0-436A-8434-D5BDD87127F0}"/>
    <dgm:cxn modelId="{6024CCD1-8F48-4938-8424-06BC0DEB68C7}" type="presOf" srcId="{AA335637-7502-4A29-A00E-E538E626B301}" destId="{D171CBF1-5ED8-43C3-A9D4-C4876209F9ED}" srcOrd="0" destOrd="0" presId="urn:microsoft.com/office/officeart/2005/8/layout/process1"/>
    <dgm:cxn modelId="{3FD280D3-9A5E-4ACE-9E18-5D0518F6E0D1}" type="presOf" srcId="{FEC312DB-CDE4-48A9-B74F-124D4C056B50}" destId="{DFF208EF-45C9-40A6-BFE9-EB6C9B64815A}" srcOrd="0" destOrd="0" presId="urn:microsoft.com/office/officeart/2005/8/layout/process1"/>
    <dgm:cxn modelId="{F510ADE5-CEC0-496C-91F8-92C02A5D83E7}" type="presOf" srcId="{886576E0-EEF0-436A-8434-D5BDD87127F0}" destId="{E914EF70-F5CB-4D36-B761-3A0AE418FDEE}" srcOrd="0" destOrd="0" presId="urn:microsoft.com/office/officeart/2005/8/layout/process1"/>
    <dgm:cxn modelId="{164BC3F4-F762-42D6-85F8-26E4A9A2D6E9}" srcId="{C67BF7DD-EC61-4375-9959-A360C5BC14F2}" destId="{FEC312DB-CDE4-48A9-B74F-124D4C056B50}" srcOrd="0" destOrd="0" parTransId="{AA730427-5B8D-465F-8E88-C71441BAE61B}" sibTransId="{AA335637-7502-4A29-A00E-E538E626B301}"/>
    <dgm:cxn modelId="{F05F04F9-0BAE-4E95-893A-3FC3F878BE64}" type="presOf" srcId="{886576E0-EEF0-436A-8434-D5BDD87127F0}" destId="{3EBF75EB-7BC7-4928-85F0-13DC6BC5F426}" srcOrd="1" destOrd="0" presId="urn:microsoft.com/office/officeart/2005/8/layout/process1"/>
    <dgm:cxn modelId="{5EFDB31D-630F-44E4-9A94-EC9455B48A33}" type="presParOf" srcId="{0A10475C-A885-463D-8E7A-D845A16911DD}" destId="{DFF208EF-45C9-40A6-BFE9-EB6C9B64815A}" srcOrd="0" destOrd="0" presId="urn:microsoft.com/office/officeart/2005/8/layout/process1"/>
    <dgm:cxn modelId="{FD732CA6-A020-439D-B6CA-56BF746BF948}" type="presParOf" srcId="{0A10475C-A885-463D-8E7A-D845A16911DD}" destId="{D171CBF1-5ED8-43C3-A9D4-C4876209F9ED}" srcOrd="1" destOrd="0" presId="urn:microsoft.com/office/officeart/2005/8/layout/process1"/>
    <dgm:cxn modelId="{20DFA72A-D478-458B-BE23-44E45B04952F}" type="presParOf" srcId="{D171CBF1-5ED8-43C3-A9D4-C4876209F9ED}" destId="{844497E4-4663-464A-A024-35A0BADB91B7}" srcOrd="0" destOrd="0" presId="urn:microsoft.com/office/officeart/2005/8/layout/process1"/>
    <dgm:cxn modelId="{94CC359F-76D1-43A6-B717-A0780798BEB7}" type="presParOf" srcId="{0A10475C-A885-463D-8E7A-D845A16911DD}" destId="{7BE40709-3756-4DC1-855F-232BC03EEFAB}" srcOrd="2" destOrd="0" presId="urn:microsoft.com/office/officeart/2005/8/layout/process1"/>
    <dgm:cxn modelId="{DDA08C2B-3BB3-4616-8763-7CC307FA4F77}" type="presParOf" srcId="{0A10475C-A885-463D-8E7A-D845A16911DD}" destId="{E914EF70-F5CB-4D36-B761-3A0AE418FDEE}" srcOrd="3" destOrd="0" presId="urn:microsoft.com/office/officeart/2005/8/layout/process1"/>
    <dgm:cxn modelId="{49681A50-9FA3-4C8B-BBF1-4E6DB4C89D09}" type="presParOf" srcId="{E914EF70-F5CB-4D36-B761-3A0AE418FDEE}" destId="{3EBF75EB-7BC7-4928-85F0-13DC6BC5F426}" srcOrd="0" destOrd="0" presId="urn:microsoft.com/office/officeart/2005/8/layout/process1"/>
    <dgm:cxn modelId="{B095484B-6DBF-4FA9-B91B-341EA4B2C7D3}" type="presParOf" srcId="{0A10475C-A885-463D-8E7A-D845A16911DD}" destId="{8A0AD594-0F1B-47E8-B189-7BC5828F05A1}" srcOrd="4" destOrd="0" presId="urn:microsoft.com/office/officeart/2005/8/layout/process1"/>
    <dgm:cxn modelId="{489846A6-6993-445B-9F05-0343D0F51BC1}" type="presParOf" srcId="{0A10475C-A885-463D-8E7A-D845A16911DD}" destId="{13640909-E9DC-4A91-8091-09DB5022130D}" srcOrd="5" destOrd="0" presId="urn:microsoft.com/office/officeart/2005/8/layout/process1"/>
    <dgm:cxn modelId="{ABDB841C-AE3A-4908-BE3F-47CC7A13146F}" type="presParOf" srcId="{13640909-E9DC-4A91-8091-09DB5022130D}" destId="{84279510-A459-49D0-B7EB-59072E510935}" srcOrd="0" destOrd="0" presId="urn:microsoft.com/office/officeart/2005/8/layout/process1"/>
    <dgm:cxn modelId="{00213519-A8F5-4750-9188-71571D56AD44}" type="presParOf" srcId="{0A10475C-A885-463D-8E7A-D845A16911DD}" destId="{4262A4D2-385E-4622-942F-5C7572B5BCBA}" srcOrd="6" destOrd="0" presId="urn:microsoft.com/office/officeart/2005/8/layout/process1"/>
    <dgm:cxn modelId="{DF18CF3F-37F1-4982-87DF-BD3F2DE62C41}" type="presParOf" srcId="{0A10475C-A885-463D-8E7A-D845A16911DD}" destId="{223F8A5A-8EA7-4A5E-A5A2-BE6C2D25BD79}" srcOrd="7" destOrd="0" presId="urn:microsoft.com/office/officeart/2005/8/layout/process1"/>
    <dgm:cxn modelId="{3557CD9D-8EB3-4A07-B407-C270498A971B}" type="presParOf" srcId="{223F8A5A-8EA7-4A5E-A5A2-BE6C2D25BD79}" destId="{D2DCF85B-F53E-4EC8-B7EA-4DBDF13C8E24}" srcOrd="0" destOrd="0" presId="urn:microsoft.com/office/officeart/2005/8/layout/process1"/>
    <dgm:cxn modelId="{CB7CA953-2546-45D2-8EF5-150F22A5F62A}" type="presParOf" srcId="{0A10475C-A885-463D-8E7A-D845A16911DD}" destId="{43C0F782-DB6F-41CF-A670-236350D8FF84}" srcOrd="8" destOrd="0" presId="urn:microsoft.com/office/officeart/2005/8/layout/process1"/>
  </dgm:cxnLst>
  <dgm:bg>
    <a:noFill/>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60A282AE-92EB-4106-A32C-8C9C9BB31405}" type="doc">
      <dgm:prSet loTypeId="urn:microsoft.com/office/officeart/2005/8/layout/hierarchy3" loCatId="list" qsTypeId="urn:microsoft.com/office/officeart/2005/8/quickstyle/simple1" qsCatId="simple" csTypeId="urn:microsoft.com/office/officeart/2005/8/colors/accent2_2" csCatId="accent2" phldr="1"/>
      <dgm:spPr/>
      <dgm:t>
        <a:bodyPr/>
        <a:lstStyle/>
        <a:p>
          <a:endParaRPr lang="en-IN"/>
        </a:p>
      </dgm:t>
    </dgm:pt>
    <dgm:pt modelId="{9506F84C-039B-4E46-B39D-E4CCB95007D4}">
      <dgm:prSet phldrT="[Text]" custT="1"/>
      <dgm:spPr>
        <a:solidFill>
          <a:srgbClr val="FF9955"/>
        </a:solidFill>
      </dgm:spPr>
      <dgm:t>
        <a:bodyPr/>
        <a:lstStyle/>
        <a:p>
          <a:r>
            <a:rPr lang="en-US" sz="1200" dirty="0">
              <a:solidFill>
                <a:schemeClr val="bg1"/>
              </a:solidFill>
              <a:latin typeface="Segoe UI" panose="020B0502040204020203" pitchFamily="34" charset="0"/>
              <a:cs typeface="Segoe UI" panose="020B0502040204020203" pitchFamily="34" charset="0"/>
            </a:rPr>
            <a:t>Data Cleaning</a:t>
          </a:r>
          <a:endParaRPr lang="en-IN" sz="1200" dirty="0">
            <a:solidFill>
              <a:schemeClr val="bg1"/>
            </a:solidFill>
            <a:latin typeface="Segoe UI" panose="020B0502040204020203" pitchFamily="34" charset="0"/>
            <a:cs typeface="Segoe UI" panose="020B0502040204020203" pitchFamily="34" charset="0"/>
          </a:endParaRPr>
        </a:p>
      </dgm:t>
    </dgm:pt>
    <dgm:pt modelId="{BE0774DB-90BF-4126-B3C1-ADF5897AE106}" type="parTrans" cxnId="{EF2E6E86-4AD1-402C-96C7-321B97BD6E7D}">
      <dgm:prSet/>
      <dgm:spPr/>
      <dgm:t>
        <a:bodyPr/>
        <a:lstStyle/>
        <a:p>
          <a:endParaRPr lang="en-IN"/>
        </a:p>
      </dgm:t>
    </dgm:pt>
    <dgm:pt modelId="{BE426558-85C6-4031-9550-59575B52D9D1}" type="sibTrans" cxnId="{EF2E6E86-4AD1-402C-96C7-321B97BD6E7D}">
      <dgm:prSet/>
      <dgm:spPr/>
      <dgm:t>
        <a:bodyPr/>
        <a:lstStyle/>
        <a:p>
          <a:endParaRPr lang="en-IN"/>
        </a:p>
      </dgm:t>
    </dgm:pt>
    <dgm:pt modelId="{9D25B96C-0DB6-4458-A5E3-10A1FB2AF27C}">
      <dgm:prSet phldrT="[Text]"/>
      <dgm:spPr/>
      <dgm:t>
        <a:bodyPr/>
        <a:lstStyle/>
        <a:p>
          <a:r>
            <a:rPr lang="en-US" dirty="0">
              <a:solidFill>
                <a:schemeClr val="tx1">
                  <a:lumMod val="50000"/>
                  <a:lumOff val="50000"/>
                </a:schemeClr>
              </a:solidFill>
            </a:rPr>
            <a:t>Handling Nulls</a:t>
          </a:r>
          <a:endParaRPr lang="en-IN" dirty="0">
            <a:solidFill>
              <a:schemeClr val="tx1">
                <a:lumMod val="50000"/>
                <a:lumOff val="50000"/>
              </a:schemeClr>
            </a:solidFill>
          </a:endParaRPr>
        </a:p>
      </dgm:t>
    </dgm:pt>
    <dgm:pt modelId="{51AA32EF-D76C-43FA-A5A6-F153CCDD9AAD}" type="parTrans" cxnId="{D0C0DA53-0ADA-4726-8937-BCCEC6E9C36C}">
      <dgm:prSet/>
      <dgm:spPr/>
      <dgm:t>
        <a:bodyPr/>
        <a:lstStyle/>
        <a:p>
          <a:endParaRPr lang="en-IN"/>
        </a:p>
      </dgm:t>
    </dgm:pt>
    <dgm:pt modelId="{11471E96-7729-48B6-802A-7FFAA6962877}" type="sibTrans" cxnId="{D0C0DA53-0ADA-4726-8937-BCCEC6E9C36C}">
      <dgm:prSet/>
      <dgm:spPr/>
      <dgm:t>
        <a:bodyPr/>
        <a:lstStyle/>
        <a:p>
          <a:endParaRPr lang="en-IN"/>
        </a:p>
      </dgm:t>
    </dgm:pt>
    <dgm:pt modelId="{1C1C1DB3-DEF5-4BF4-8806-92FE7E6A7714}">
      <dgm:prSet phldrT="[Text]"/>
      <dgm:spPr/>
      <dgm:t>
        <a:bodyPr/>
        <a:lstStyle/>
        <a:p>
          <a:r>
            <a:rPr lang="en-US" dirty="0">
              <a:solidFill>
                <a:schemeClr val="tx1">
                  <a:lumMod val="50000"/>
                  <a:lumOff val="50000"/>
                </a:schemeClr>
              </a:solidFill>
            </a:rPr>
            <a:t>Restructuring and rearranging columns</a:t>
          </a:r>
          <a:endParaRPr lang="en-IN" dirty="0">
            <a:solidFill>
              <a:schemeClr val="tx1">
                <a:lumMod val="50000"/>
                <a:lumOff val="50000"/>
              </a:schemeClr>
            </a:solidFill>
          </a:endParaRPr>
        </a:p>
      </dgm:t>
    </dgm:pt>
    <dgm:pt modelId="{98A568DB-1DCD-44E2-9BA9-99C50B2F0616}" type="parTrans" cxnId="{348168C4-9FD4-4504-9D23-17C10F4B3F3E}">
      <dgm:prSet/>
      <dgm:spPr/>
      <dgm:t>
        <a:bodyPr/>
        <a:lstStyle/>
        <a:p>
          <a:endParaRPr lang="en-IN"/>
        </a:p>
      </dgm:t>
    </dgm:pt>
    <dgm:pt modelId="{B400E40A-8F2D-4C11-8D5D-B0549D116D75}" type="sibTrans" cxnId="{348168C4-9FD4-4504-9D23-17C10F4B3F3E}">
      <dgm:prSet/>
      <dgm:spPr/>
      <dgm:t>
        <a:bodyPr/>
        <a:lstStyle/>
        <a:p>
          <a:endParaRPr lang="en-IN"/>
        </a:p>
      </dgm:t>
    </dgm:pt>
    <dgm:pt modelId="{E42A5F79-5F8C-4A33-B5AE-5CF0729A9C60}">
      <dgm:prSet phldrT="[Text]" custT="1"/>
      <dgm:spPr>
        <a:solidFill>
          <a:srgbClr val="FF9955"/>
        </a:solidFill>
      </dgm:spPr>
      <dgm:t>
        <a:bodyPr/>
        <a:lstStyle/>
        <a:p>
          <a:r>
            <a:rPr lang="en-US" sz="1200" dirty="0">
              <a:solidFill>
                <a:schemeClr val="bg1"/>
              </a:solidFill>
              <a:latin typeface="Segoe UI" panose="020B0502040204020203" pitchFamily="34" charset="0"/>
              <a:cs typeface="Segoe UI" panose="020B0502040204020203" pitchFamily="34" charset="0"/>
            </a:rPr>
            <a:t>Descriptive Statistics</a:t>
          </a:r>
          <a:endParaRPr lang="en-IN" sz="1200" dirty="0">
            <a:solidFill>
              <a:schemeClr val="bg1"/>
            </a:solidFill>
            <a:latin typeface="Segoe UI" panose="020B0502040204020203" pitchFamily="34" charset="0"/>
            <a:cs typeface="Segoe UI" panose="020B0502040204020203" pitchFamily="34" charset="0"/>
          </a:endParaRPr>
        </a:p>
      </dgm:t>
    </dgm:pt>
    <dgm:pt modelId="{55162F40-075B-4E6C-B71E-DEBEDC2F17B7}" type="parTrans" cxnId="{BFAAEEA2-E18B-40D7-9C05-4DDE309B6D83}">
      <dgm:prSet/>
      <dgm:spPr/>
      <dgm:t>
        <a:bodyPr/>
        <a:lstStyle/>
        <a:p>
          <a:endParaRPr lang="en-IN"/>
        </a:p>
      </dgm:t>
    </dgm:pt>
    <dgm:pt modelId="{ACE00B10-0E51-424E-BD24-6FBA98D221D8}" type="sibTrans" cxnId="{BFAAEEA2-E18B-40D7-9C05-4DDE309B6D83}">
      <dgm:prSet/>
      <dgm:spPr/>
      <dgm:t>
        <a:bodyPr/>
        <a:lstStyle/>
        <a:p>
          <a:endParaRPr lang="en-IN"/>
        </a:p>
      </dgm:t>
    </dgm:pt>
    <dgm:pt modelId="{0F10118E-BDF2-4FB7-8D56-0E9A72B1D5C6}">
      <dgm:prSet phldrT="[Text]"/>
      <dgm:spPr/>
      <dgm:t>
        <a:bodyPr/>
        <a:lstStyle/>
        <a:p>
          <a:r>
            <a:rPr lang="en-US" dirty="0">
              <a:solidFill>
                <a:schemeClr val="tx1">
                  <a:lumMod val="50000"/>
                  <a:lumOff val="50000"/>
                </a:schemeClr>
              </a:solidFill>
            </a:rPr>
            <a:t>Describing categorical columns with (unique, most frequent category)</a:t>
          </a:r>
          <a:endParaRPr lang="en-IN" dirty="0">
            <a:solidFill>
              <a:schemeClr val="tx1">
                <a:lumMod val="50000"/>
                <a:lumOff val="50000"/>
              </a:schemeClr>
            </a:solidFill>
          </a:endParaRPr>
        </a:p>
      </dgm:t>
    </dgm:pt>
    <dgm:pt modelId="{6D2082AB-0417-4603-A9A2-16E11A90AFB2}" type="parTrans" cxnId="{0D9FDBA6-C2A1-4E35-A357-0A74B5A2140F}">
      <dgm:prSet/>
      <dgm:spPr/>
      <dgm:t>
        <a:bodyPr/>
        <a:lstStyle/>
        <a:p>
          <a:endParaRPr lang="en-IN"/>
        </a:p>
      </dgm:t>
    </dgm:pt>
    <dgm:pt modelId="{C5C92FA6-92BD-4CBF-80CC-0E83D04C75E7}" type="sibTrans" cxnId="{0D9FDBA6-C2A1-4E35-A357-0A74B5A2140F}">
      <dgm:prSet/>
      <dgm:spPr/>
      <dgm:t>
        <a:bodyPr/>
        <a:lstStyle/>
        <a:p>
          <a:endParaRPr lang="en-IN"/>
        </a:p>
      </dgm:t>
    </dgm:pt>
    <dgm:pt modelId="{233B96E7-397B-4663-AEF3-9DF54E2D7AA9}">
      <dgm:prSet phldrT="[Text]"/>
      <dgm:spPr/>
      <dgm:t>
        <a:bodyPr/>
        <a:lstStyle/>
        <a:p>
          <a:r>
            <a:rPr lang="en-US" dirty="0">
              <a:solidFill>
                <a:schemeClr val="tx1">
                  <a:lumMod val="50000"/>
                  <a:lumOff val="50000"/>
                </a:schemeClr>
              </a:solidFill>
            </a:rPr>
            <a:t>Descriptive Statistic for Numeric columns</a:t>
          </a:r>
          <a:endParaRPr lang="en-IN" dirty="0">
            <a:solidFill>
              <a:schemeClr val="tx1">
                <a:lumMod val="50000"/>
                <a:lumOff val="50000"/>
              </a:schemeClr>
            </a:solidFill>
          </a:endParaRPr>
        </a:p>
      </dgm:t>
    </dgm:pt>
    <dgm:pt modelId="{9C7BCAA6-7002-447B-8297-D58AC389600C}" type="parTrans" cxnId="{B151E37B-F61D-4D6B-9F45-876F780A8813}">
      <dgm:prSet/>
      <dgm:spPr/>
      <dgm:t>
        <a:bodyPr/>
        <a:lstStyle/>
        <a:p>
          <a:endParaRPr lang="en-IN"/>
        </a:p>
      </dgm:t>
    </dgm:pt>
    <dgm:pt modelId="{73457048-3EEC-4DAE-BB2C-496C38FCF4D8}" type="sibTrans" cxnId="{B151E37B-F61D-4D6B-9F45-876F780A8813}">
      <dgm:prSet/>
      <dgm:spPr/>
      <dgm:t>
        <a:bodyPr/>
        <a:lstStyle/>
        <a:p>
          <a:endParaRPr lang="en-IN"/>
        </a:p>
      </dgm:t>
    </dgm:pt>
    <dgm:pt modelId="{6D1E5252-AB99-4B8D-A40C-BE3019989C55}">
      <dgm:prSet phldrT="[Text]" custT="1"/>
      <dgm:spPr>
        <a:solidFill>
          <a:srgbClr val="FF9955"/>
        </a:solidFill>
      </dgm:spPr>
      <dgm:t>
        <a:bodyPr/>
        <a:lstStyle/>
        <a:p>
          <a:r>
            <a:rPr lang="en-US" sz="1200" dirty="0">
              <a:solidFill>
                <a:schemeClr val="bg1"/>
              </a:solidFill>
              <a:latin typeface="Segoe UI" panose="020B0502040204020203" pitchFamily="34" charset="0"/>
              <a:cs typeface="Segoe UI" panose="020B0502040204020203" pitchFamily="34" charset="0"/>
            </a:rPr>
            <a:t>Data Visualization</a:t>
          </a:r>
          <a:endParaRPr lang="en-IN" sz="1200" dirty="0">
            <a:solidFill>
              <a:schemeClr val="bg1"/>
            </a:solidFill>
            <a:latin typeface="Segoe UI" panose="020B0502040204020203" pitchFamily="34" charset="0"/>
            <a:cs typeface="Segoe UI" panose="020B0502040204020203" pitchFamily="34" charset="0"/>
          </a:endParaRPr>
        </a:p>
      </dgm:t>
    </dgm:pt>
    <dgm:pt modelId="{8A5F4186-509E-42DA-B61F-845B61BF8253}" type="parTrans" cxnId="{8CBA35B1-0AE3-418D-9726-E77D7845BFFD}">
      <dgm:prSet/>
      <dgm:spPr/>
      <dgm:t>
        <a:bodyPr/>
        <a:lstStyle/>
        <a:p>
          <a:endParaRPr lang="en-IN"/>
        </a:p>
      </dgm:t>
    </dgm:pt>
    <dgm:pt modelId="{5584C58A-CDF1-43E9-9273-7A66CB2C8785}" type="sibTrans" cxnId="{8CBA35B1-0AE3-418D-9726-E77D7845BFFD}">
      <dgm:prSet/>
      <dgm:spPr/>
      <dgm:t>
        <a:bodyPr/>
        <a:lstStyle/>
        <a:p>
          <a:endParaRPr lang="en-IN"/>
        </a:p>
      </dgm:t>
    </dgm:pt>
    <dgm:pt modelId="{A3BB1BCA-FBF2-46BF-82FC-5CA6BFB27DC8}">
      <dgm:prSet phldrT="[Text]"/>
      <dgm:spPr/>
      <dgm:t>
        <a:bodyPr/>
        <a:lstStyle/>
        <a:p>
          <a:r>
            <a:rPr lang="en-US" dirty="0">
              <a:solidFill>
                <a:schemeClr val="tx1">
                  <a:lumMod val="50000"/>
                  <a:lumOff val="50000"/>
                </a:schemeClr>
              </a:solidFill>
            </a:rPr>
            <a:t>Visualizing categorical columns</a:t>
          </a:r>
          <a:endParaRPr lang="en-IN" dirty="0">
            <a:solidFill>
              <a:schemeClr val="tx1">
                <a:lumMod val="50000"/>
                <a:lumOff val="50000"/>
              </a:schemeClr>
            </a:solidFill>
          </a:endParaRPr>
        </a:p>
      </dgm:t>
    </dgm:pt>
    <dgm:pt modelId="{7EF94E24-7EA6-4C98-A59A-A7DFDF6B15B1}" type="parTrans" cxnId="{A4088FD7-BD6A-46CE-8810-D1BCA74F044A}">
      <dgm:prSet/>
      <dgm:spPr/>
      <dgm:t>
        <a:bodyPr/>
        <a:lstStyle/>
        <a:p>
          <a:endParaRPr lang="en-IN"/>
        </a:p>
      </dgm:t>
    </dgm:pt>
    <dgm:pt modelId="{61C84B46-0E3C-4BF6-BE44-0FC490488195}" type="sibTrans" cxnId="{A4088FD7-BD6A-46CE-8810-D1BCA74F044A}">
      <dgm:prSet/>
      <dgm:spPr/>
      <dgm:t>
        <a:bodyPr/>
        <a:lstStyle/>
        <a:p>
          <a:endParaRPr lang="en-IN"/>
        </a:p>
      </dgm:t>
    </dgm:pt>
    <dgm:pt modelId="{3F8B2365-18C1-4F4A-BFC0-02963C9AB9A8}">
      <dgm:prSet phldrT="[Text]"/>
      <dgm:spPr/>
      <dgm:t>
        <a:bodyPr/>
        <a:lstStyle/>
        <a:p>
          <a:r>
            <a:rPr lang="en-US" dirty="0">
              <a:solidFill>
                <a:schemeClr val="tx1">
                  <a:lumMod val="50000"/>
                  <a:lumOff val="50000"/>
                </a:schemeClr>
              </a:solidFill>
            </a:rPr>
            <a:t>Removing special characters</a:t>
          </a:r>
          <a:endParaRPr lang="en-IN" dirty="0">
            <a:solidFill>
              <a:schemeClr val="tx1">
                <a:lumMod val="50000"/>
                <a:lumOff val="50000"/>
              </a:schemeClr>
            </a:solidFill>
          </a:endParaRPr>
        </a:p>
      </dgm:t>
    </dgm:pt>
    <dgm:pt modelId="{E5427FE1-6A6D-4389-AE15-A57C0D37CCDE}" type="parTrans" cxnId="{8A126710-29B1-4F92-8EFD-7FCA647B8C38}">
      <dgm:prSet/>
      <dgm:spPr/>
      <dgm:t>
        <a:bodyPr/>
        <a:lstStyle/>
        <a:p>
          <a:endParaRPr lang="en-IN"/>
        </a:p>
      </dgm:t>
    </dgm:pt>
    <dgm:pt modelId="{9262AF1E-71E9-40E6-BDC0-4BF45CCF4E94}" type="sibTrans" cxnId="{8A126710-29B1-4F92-8EFD-7FCA647B8C38}">
      <dgm:prSet/>
      <dgm:spPr/>
      <dgm:t>
        <a:bodyPr/>
        <a:lstStyle/>
        <a:p>
          <a:endParaRPr lang="en-IN"/>
        </a:p>
      </dgm:t>
    </dgm:pt>
    <dgm:pt modelId="{88944B67-AE60-4EA9-9890-48DFA7002EB1}">
      <dgm:prSet phldrT="[Text]" custT="1"/>
      <dgm:spPr>
        <a:solidFill>
          <a:srgbClr val="FF9955"/>
        </a:solidFill>
      </dgm:spPr>
      <dgm:t>
        <a:bodyPr/>
        <a:lstStyle/>
        <a:p>
          <a:r>
            <a:rPr lang="en-US" sz="1200" dirty="0">
              <a:solidFill>
                <a:schemeClr val="bg1"/>
              </a:solidFill>
              <a:latin typeface="Segoe UI" panose="020B0502040204020203" pitchFamily="34" charset="0"/>
              <a:cs typeface="Segoe UI" panose="020B0502040204020203" pitchFamily="34" charset="0"/>
            </a:rPr>
            <a:t>Handling Outliers</a:t>
          </a:r>
          <a:endParaRPr lang="en-IN" sz="1200" dirty="0">
            <a:solidFill>
              <a:schemeClr val="bg1"/>
            </a:solidFill>
            <a:latin typeface="Segoe UI" panose="020B0502040204020203" pitchFamily="34" charset="0"/>
            <a:cs typeface="Segoe UI" panose="020B0502040204020203" pitchFamily="34" charset="0"/>
          </a:endParaRPr>
        </a:p>
      </dgm:t>
    </dgm:pt>
    <dgm:pt modelId="{BE505695-EA05-435E-B1EE-2C4D93DBBFCF}" type="parTrans" cxnId="{824823D4-B345-4909-834B-2F633C58B09C}">
      <dgm:prSet/>
      <dgm:spPr/>
      <dgm:t>
        <a:bodyPr/>
        <a:lstStyle/>
        <a:p>
          <a:endParaRPr lang="en-IN"/>
        </a:p>
      </dgm:t>
    </dgm:pt>
    <dgm:pt modelId="{3103BA43-EA09-4831-A6B5-E89F412B2F78}" type="sibTrans" cxnId="{824823D4-B345-4909-834B-2F633C58B09C}">
      <dgm:prSet/>
      <dgm:spPr/>
      <dgm:t>
        <a:bodyPr/>
        <a:lstStyle/>
        <a:p>
          <a:endParaRPr lang="en-IN"/>
        </a:p>
      </dgm:t>
    </dgm:pt>
    <dgm:pt modelId="{CD88C7F3-8170-4E07-A81B-3575BEDBA6BC}">
      <dgm:prSet phldrT="[Text]"/>
      <dgm:spPr/>
      <dgm:t>
        <a:bodyPr/>
        <a:lstStyle/>
        <a:p>
          <a:r>
            <a:rPr lang="en-US" dirty="0">
              <a:solidFill>
                <a:schemeClr val="tx1">
                  <a:lumMod val="50000"/>
                  <a:lumOff val="50000"/>
                </a:schemeClr>
              </a:solidFill>
            </a:rPr>
            <a:t>Correcting datatype</a:t>
          </a:r>
          <a:endParaRPr lang="en-IN" dirty="0">
            <a:solidFill>
              <a:schemeClr val="tx1">
                <a:lumMod val="50000"/>
                <a:lumOff val="50000"/>
              </a:schemeClr>
            </a:solidFill>
          </a:endParaRPr>
        </a:p>
      </dgm:t>
    </dgm:pt>
    <dgm:pt modelId="{6452BF86-1791-4617-BCDB-9D3B52BBAA37}" type="parTrans" cxnId="{2092F28E-987C-42E1-B766-2F7AF1D73400}">
      <dgm:prSet/>
      <dgm:spPr/>
      <dgm:t>
        <a:bodyPr/>
        <a:lstStyle/>
        <a:p>
          <a:endParaRPr lang="en-IN"/>
        </a:p>
      </dgm:t>
    </dgm:pt>
    <dgm:pt modelId="{AB7C7FD3-8347-4C2F-9A27-7ABEE2D03997}" type="sibTrans" cxnId="{2092F28E-987C-42E1-B766-2F7AF1D73400}">
      <dgm:prSet/>
      <dgm:spPr/>
      <dgm:t>
        <a:bodyPr/>
        <a:lstStyle/>
        <a:p>
          <a:endParaRPr lang="en-IN"/>
        </a:p>
      </dgm:t>
    </dgm:pt>
    <dgm:pt modelId="{B6B5B006-5D02-41B1-9DE3-288A515DCDE9}">
      <dgm:prSet phldrT="[Text]"/>
      <dgm:spPr/>
      <dgm:t>
        <a:bodyPr/>
        <a:lstStyle/>
        <a:p>
          <a:r>
            <a:rPr lang="en-US" dirty="0">
              <a:solidFill>
                <a:schemeClr val="tx1">
                  <a:lumMod val="50000"/>
                  <a:lumOff val="50000"/>
                </a:schemeClr>
              </a:solidFill>
            </a:rPr>
            <a:t>Visualizing Numeric columns</a:t>
          </a:r>
          <a:endParaRPr lang="en-IN" dirty="0">
            <a:solidFill>
              <a:schemeClr val="tx1">
                <a:lumMod val="50000"/>
                <a:lumOff val="50000"/>
              </a:schemeClr>
            </a:solidFill>
          </a:endParaRPr>
        </a:p>
      </dgm:t>
    </dgm:pt>
    <dgm:pt modelId="{6B3B8DFC-D3CB-47AF-A967-79DF4FAC9E3D}" type="sibTrans" cxnId="{966B2978-0518-4354-B451-814609ED6C6B}">
      <dgm:prSet/>
      <dgm:spPr/>
      <dgm:t>
        <a:bodyPr/>
        <a:lstStyle/>
        <a:p>
          <a:endParaRPr lang="en-IN"/>
        </a:p>
      </dgm:t>
    </dgm:pt>
    <dgm:pt modelId="{B403643E-CE1E-41DB-B6C9-653414A9C6AA}" type="parTrans" cxnId="{966B2978-0518-4354-B451-814609ED6C6B}">
      <dgm:prSet/>
      <dgm:spPr/>
      <dgm:t>
        <a:bodyPr/>
        <a:lstStyle/>
        <a:p>
          <a:endParaRPr lang="en-IN"/>
        </a:p>
      </dgm:t>
    </dgm:pt>
    <dgm:pt modelId="{9B232B1D-C379-41D0-9902-46D81C4F9949}">
      <dgm:prSet/>
      <dgm:spPr/>
      <dgm:t>
        <a:bodyPr/>
        <a:lstStyle/>
        <a:p>
          <a:r>
            <a:rPr lang="en-US" dirty="0">
              <a:solidFill>
                <a:schemeClr val="tx1">
                  <a:lumMod val="50000"/>
                  <a:lumOff val="50000"/>
                </a:schemeClr>
              </a:solidFill>
            </a:rPr>
            <a:t>Visualizing outliers with Box Plot</a:t>
          </a:r>
          <a:endParaRPr lang="en-IN" dirty="0">
            <a:solidFill>
              <a:schemeClr val="tx1">
                <a:lumMod val="50000"/>
                <a:lumOff val="50000"/>
              </a:schemeClr>
            </a:solidFill>
          </a:endParaRPr>
        </a:p>
      </dgm:t>
    </dgm:pt>
    <dgm:pt modelId="{5F829E64-7EDC-4C36-A273-A2B84B377D4D}" type="parTrans" cxnId="{7946F183-DA6C-4508-BC04-9C40399E65F4}">
      <dgm:prSet/>
      <dgm:spPr/>
      <dgm:t>
        <a:bodyPr/>
        <a:lstStyle/>
        <a:p>
          <a:endParaRPr lang="en-IN"/>
        </a:p>
      </dgm:t>
    </dgm:pt>
    <dgm:pt modelId="{4CE96F16-76D5-4671-ADF6-2E624F7C2240}" type="sibTrans" cxnId="{7946F183-DA6C-4508-BC04-9C40399E65F4}">
      <dgm:prSet/>
      <dgm:spPr/>
      <dgm:t>
        <a:bodyPr/>
        <a:lstStyle/>
        <a:p>
          <a:endParaRPr lang="en-IN"/>
        </a:p>
      </dgm:t>
    </dgm:pt>
    <dgm:pt modelId="{80EAC233-88EB-4CA3-8FB8-4B282ED3A2EC}">
      <dgm:prSet/>
      <dgm:spPr/>
      <dgm:t>
        <a:bodyPr/>
        <a:lstStyle/>
        <a:p>
          <a:r>
            <a:rPr lang="en-US" dirty="0">
              <a:solidFill>
                <a:schemeClr val="tx1">
                  <a:lumMod val="50000"/>
                  <a:lumOff val="50000"/>
                </a:schemeClr>
              </a:solidFill>
            </a:rPr>
            <a:t>Removing </a:t>
          </a:r>
          <a:r>
            <a:rPr lang="en-US" dirty="0">
              <a:solidFill>
                <a:schemeClr val="tx1">
                  <a:lumMod val="50000"/>
                  <a:lumOff val="50000"/>
                </a:schemeClr>
              </a:solidFill>
              <a:latin typeface="Segoe UI" panose="020B0502040204020203" pitchFamily="34" charset="0"/>
              <a:cs typeface="Segoe UI" panose="020B0502040204020203" pitchFamily="34" charset="0"/>
            </a:rPr>
            <a:t>Outliers</a:t>
          </a:r>
          <a:endParaRPr lang="en-IN" dirty="0">
            <a:solidFill>
              <a:schemeClr val="tx1">
                <a:lumMod val="50000"/>
                <a:lumOff val="50000"/>
              </a:schemeClr>
            </a:solidFill>
            <a:latin typeface="Segoe UI" panose="020B0502040204020203" pitchFamily="34" charset="0"/>
            <a:cs typeface="Segoe UI" panose="020B0502040204020203" pitchFamily="34" charset="0"/>
          </a:endParaRPr>
        </a:p>
      </dgm:t>
    </dgm:pt>
    <dgm:pt modelId="{6F8EB2AF-359B-4305-9824-6008AF191222}" type="parTrans" cxnId="{82B3CA2F-7D88-470F-B958-26C8C9CA2D3F}">
      <dgm:prSet/>
      <dgm:spPr/>
      <dgm:t>
        <a:bodyPr/>
        <a:lstStyle/>
        <a:p>
          <a:endParaRPr lang="en-IN"/>
        </a:p>
      </dgm:t>
    </dgm:pt>
    <dgm:pt modelId="{FE8FC1A2-B080-4E64-9B77-7BEC3913AC2B}" type="sibTrans" cxnId="{82B3CA2F-7D88-470F-B958-26C8C9CA2D3F}">
      <dgm:prSet/>
      <dgm:spPr/>
      <dgm:t>
        <a:bodyPr/>
        <a:lstStyle/>
        <a:p>
          <a:endParaRPr lang="en-IN"/>
        </a:p>
      </dgm:t>
    </dgm:pt>
    <dgm:pt modelId="{31BF0C79-8A6A-47EA-B2F7-12FA4CE38295}">
      <dgm:prSet phldrT="[Text]" custT="1"/>
      <dgm:spPr>
        <a:solidFill>
          <a:srgbClr val="FF9955"/>
        </a:solidFill>
      </dgm:spPr>
      <dgm:t>
        <a:bodyPr/>
        <a:lstStyle/>
        <a:p>
          <a:r>
            <a:rPr lang="en-US" sz="1200" dirty="0">
              <a:solidFill>
                <a:schemeClr val="bg1"/>
              </a:solidFill>
              <a:latin typeface="Segoe UI" panose="020B0502040204020203" pitchFamily="34" charset="0"/>
              <a:cs typeface="Segoe UI" panose="020B0502040204020203" pitchFamily="34" charset="0"/>
            </a:rPr>
            <a:t>Label Encoding</a:t>
          </a:r>
          <a:endParaRPr lang="en-IN" sz="1200" dirty="0">
            <a:solidFill>
              <a:schemeClr val="bg1"/>
            </a:solidFill>
            <a:latin typeface="Segoe UI" panose="020B0502040204020203" pitchFamily="34" charset="0"/>
            <a:cs typeface="Segoe UI" panose="020B0502040204020203" pitchFamily="34" charset="0"/>
          </a:endParaRPr>
        </a:p>
      </dgm:t>
    </dgm:pt>
    <dgm:pt modelId="{1229AD2E-890F-4C1F-BDCE-13BB69A4EDAB}" type="parTrans" cxnId="{6C0B7A72-D56A-4C34-B3DA-2277D062D2C6}">
      <dgm:prSet/>
      <dgm:spPr/>
      <dgm:t>
        <a:bodyPr/>
        <a:lstStyle/>
        <a:p>
          <a:endParaRPr lang="en-IN"/>
        </a:p>
      </dgm:t>
    </dgm:pt>
    <dgm:pt modelId="{B604A30B-5B76-48B0-9A1E-E59B870D6F46}" type="sibTrans" cxnId="{6C0B7A72-D56A-4C34-B3DA-2277D062D2C6}">
      <dgm:prSet/>
      <dgm:spPr/>
      <dgm:t>
        <a:bodyPr/>
        <a:lstStyle/>
        <a:p>
          <a:endParaRPr lang="en-IN"/>
        </a:p>
      </dgm:t>
    </dgm:pt>
    <dgm:pt modelId="{7249A72B-E8C1-4666-8F5F-06C0F1BEBE19}">
      <dgm:prSet custT="1"/>
      <dgm:spPr>
        <a:solidFill>
          <a:srgbClr val="FF9955"/>
        </a:solidFill>
      </dgm:spPr>
      <dgm:t>
        <a:bodyPr/>
        <a:lstStyle/>
        <a:p>
          <a:r>
            <a:rPr lang="en-US" sz="1200" dirty="0">
              <a:solidFill>
                <a:schemeClr val="bg1"/>
              </a:solidFill>
            </a:rPr>
            <a:t>Scaling/transformation</a:t>
          </a:r>
          <a:endParaRPr lang="en-IN" sz="1200" dirty="0">
            <a:solidFill>
              <a:schemeClr val="bg1"/>
            </a:solidFill>
          </a:endParaRPr>
        </a:p>
      </dgm:t>
    </dgm:pt>
    <dgm:pt modelId="{8144C3FA-AD0C-42E3-A38F-301B90E0E875}" type="parTrans" cxnId="{6C48CADB-E9E5-4A7E-8F56-6D96424962C1}">
      <dgm:prSet/>
      <dgm:spPr/>
      <dgm:t>
        <a:bodyPr/>
        <a:lstStyle/>
        <a:p>
          <a:endParaRPr lang="en-IN"/>
        </a:p>
      </dgm:t>
    </dgm:pt>
    <dgm:pt modelId="{43A8316C-2108-4F43-9A79-BC3DC3F02704}" type="sibTrans" cxnId="{6C48CADB-E9E5-4A7E-8F56-6D96424962C1}">
      <dgm:prSet/>
      <dgm:spPr/>
      <dgm:t>
        <a:bodyPr/>
        <a:lstStyle/>
        <a:p>
          <a:endParaRPr lang="en-IN"/>
        </a:p>
      </dgm:t>
    </dgm:pt>
    <dgm:pt modelId="{FBD7B01B-4757-4A4C-A402-7DD395DF8188}" type="pres">
      <dgm:prSet presAssocID="{60A282AE-92EB-4106-A32C-8C9C9BB31405}" presName="diagram" presStyleCnt="0">
        <dgm:presLayoutVars>
          <dgm:chPref val="1"/>
          <dgm:dir/>
          <dgm:animOne val="branch"/>
          <dgm:animLvl val="lvl"/>
          <dgm:resizeHandles/>
        </dgm:presLayoutVars>
      </dgm:prSet>
      <dgm:spPr/>
    </dgm:pt>
    <dgm:pt modelId="{6AF4E7C0-1AD0-4203-B129-A5FF5A2FED4D}" type="pres">
      <dgm:prSet presAssocID="{9506F84C-039B-4E46-B39D-E4CCB95007D4}" presName="root" presStyleCnt="0"/>
      <dgm:spPr/>
    </dgm:pt>
    <dgm:pt modelId="{63253B39-EFDB-4C25-ACC3-B11755D7999D}" type="pres">
      <dgm:prSet presAssocID="{9506F84C-039B-4E46-B39D-E4CCB95007D4}" presName="rootComposite" presStyleCnt="0"/>
      <dgm:spPr/>
    </dgm:pt>
    <dgm:pt modelId="{8D011B89-E11C-44F5-AA1E-92F1DB47DA39}" type="pres">
      <dgm:prSet presAssocID="{9506F84C-039B-4E46-B39D-E4CCB95007D4}" presName="rootText" presStyleLbl="node1" presStyleIdx="0" presStyleCnt="6"/>
      <dgm:spPr/>
    </dgm:pt>
    <dgm:pt modelId="{39F44398-6D2A-4783-9117-C6A3B7A4D4C2}" type="pres">
      <dgm:prSet presAssocID="{9506F84C-039B-4E46-B39D-E4CCB95007D4}" presName="rootConnector" presStyleLbl="node1" presStyleIdx="0" presStyleCnt="6"/>
      <dgm:spPr/>
    </dgm:pt>
    <dgm:pt modelId="{A74C5EFF-020D-41A1-A57A-63C055F722E5}" type="pres">
      <dgm:prSet presAssocID="{9506F84C-039B-4E46-B39D-E4CCB95007D4}" presName="childShape" presStyleCnt="0"/>
      <dgm:spPr/>
    </dgm:pt>
    <dgm:pt modelId="{9755A9D5-5CE4-4D27-9E38-907F57588239}" type="pres">
      <dgm:prSet presAssocID="{51AA32EF-D76C-43FA-A5A6-F153CCDD9AAD}" presName="Name13" presStyleLbl="parChTrans1D2" presStyleIdx="0" presStyleCnt="10"/>
      <dgm:spPr/>
    </dgm:pt>
    <dgm:pt modelId="{4B52C7D0-F93F-43EB-B6B1-05AE8F3A7FD1}" type="pres">
      <dgm:prSet presAssocID="{9D25B96C-0DB6-4458-A5E3-10A1FB2AF27C}" presName="childText" presStyleLbl="bgAcc1" presStyleIdx="0" presStyleCnt="10">
        <dgm:presLayoutVars>
          <dgm:bulletEnabled val="1"/>
        </dgm:presLayoutVars>
      </dgm:prSet>
      <dgm:spPr/>
    </dgm:pt>
    <dgm:pt modelId="{6A470229-B780-4F05-8319-7CAB7B4A9122}" type="pres">
      <dgm:prSet presAssocID="{E5427FE1-6A6D-4389-AE15-A57C0D37CCDE}" presName="Name13" presStyleLbl="parChTrans1D2" presStyleIdx="1" presStyleCnt="10"/>
      <dgm:spPr/>
    </dgm:pt>
    <dgm:pt modelId="{54383802-1288-4BB8-A3D1-F1DF0AC815EC}" type="pres">
      <dgm:prSet presAssocID="{3F8B2365-18C1-4F4A-BFC0-02963C9AB9A8}" presName="childText" presStyleLbl="bgAcc1" presStyleIdx="1" presStyleCnt="10">
        <dgm:presLayoutVars>
          <dgm:bulletEnabled val="1"/>
        </dgm:presLayoutVars>
      </dgm:prSet>
      <dgm:spPr/>
    </dgm:pt>
    <dgm:pt modelId="{7774F4BB-1A06-42DB-B337-16CCB98F7516}" type="pres">
      <dgm:prSet presAssocID="{6452BF86-1791-4617-BCDB-9D3B52BBAA37}" presName="Name13" presStyleLbl="parChTrans1D2" presStyleIdx="2" presStyleCnt="10"/>
      <dgm:spPr/>
    </dgm:pt>
    <dgm:pt modelId="{59DA465F-8C52-41F3-BC63-E3ECE0F0C0B5}" type="pres">
      <dgm:prSet presAssocID="{CD88C7F3-8170-4E07-A81B-3575BEDBA6BC}" presName="childText" presStyleLbl="bgAcc1" presStyleIdx="2" presStyleCnt="10" custLinFactNeighborX="0">
        <dgm:presLayoutVars>
          <dgm:bulletEnabled val="1"/>
        </dgm:presLayoutVars>
      </dgm:prSet>
      <dgm:spPr/>
    </dgm:pt>
    <dgm:pt modelId="{74ABFE43-CE34-4EBB-816A-F470652B4912}" type="pres">
      <dgm:prSet presAssocID="{98A568DB-1DCD-44E2-9BA9-99C50B2F0616}" presName="Name13" presStyleLbl="parChTrans1D2" presStyleIdx="3" presStyleCnt="10"/>
      <dgm:spPr/>
    </dgm:pt>
    <dgm:pt modelId="{A7EB9887-AD31-4854-BE58-12558DDC7A4B}" type="pres">
      <dgm:prSet presAssocID="{1C1C1DB3-DEF5-4BF4-8806-92FE7E6A7714}" presName="childText" presStyleLbl="bgAcc1" presStyleIdx="3" presStyleCnt="10">
        <dgm:presLayoutVars>
          <dgm:bulletEnabled val="1"/>
        </dgm:presLayoutVars>
      </dgm:prSet>
      <dgm:spPr/>
    </dgm:pt>
    <dgm:pt modelId="{4C7A0D6E-44BD-4E49-90DB-73C5740AAAA4}" type="pres">
      <dgm:prSet presAssocID="{E42A5F79-5F8C-4A33-B5AE-5CF0729A9C60}" presName="root" presStyleCnt="0"/>
      <dgm:spPr/>
    </dgm:pt>
    <dgm:pt modelId="{8A66ED6F-F40F-4AB7-AC67-312D806114CF}" type="pres">
      <dgm:prSet presAssocID="{E42A5F79-5F8C-4A33-B5AE-5CF0729A9C60}" presName="rootComposite" presStyleCnt="0"/>
      <dgm:spPr/>
    </dgm:pt>
    <dgm:pt modelId="{DB7BD5C7-A738-4E97-B7D2-99E30D5294B7}" type="pres">
      <dgm:prSet presAssocID="{E42A5F79-5F8C-4A33-B5AE-5CF0729A9C60}" presName="rootText" presStyleLbl="node1" presStyleIdx="1" presStyleCnt="6"/>
      <dgm:spPr/>
    </dgm:pt>
    <dgm:pt modelId="{DEFE349C-2CF3-45C9-8A10-2C642C23CE4E}" type="pres">
      <dgm:prSet presAssocID="{E42A5F79-5F8C-4A33-B5AE-5CF0729A9C60}" presName="rootConnector" presStyleLbl="node1" presStyleIdx="1" presStyleCnt="6"/>
      <dgm:spPr/>
    </dgm:pt>
    <dgm:pt modelId="{E9C0138D-216A-41BE-8F29-96EC07D3F0C7}" type="pres">
      <dgm:prSet presAssocID="{E42A5F79-5F8C-4A33-B5AE-5CF0729A9C60}" presName="childShape" presStyleCnt="0"/>
      <dgm:spPr/>
    </dgm:pt>
    <dgm:pt modelId="{67F26661-6F8D-4898-A274-71C4BE5CD0D3}" type="pres">
      <dgm:prSet presAssocID="{6D2082AB-0417-4603-A9A2-16E11A90AFB2}" presName="Name13" presStyleLbl="parChTrans1D2" presStyleIdx="4" presStyleCnt="10"/>
      <dgm:spPr/>
    </dgm:pt>
    <dgm:pt modelId="{CA514A99-9E14-475F-8316-847FD42F90BF}" type="pres">
      <dgm:prSet presAssocID="{0F10118E-BDF2-4FB7-8D56-0E9A72B1D5C6}" presName="childText" presStyleLbl="bgAcc1" presStyleIdx="4" presStyleCnt="10">
        <dgm:presLayoutVars>
          <dgm:bulletEnabled val="1"/>
        </dgm:presLayoutVars>
      </dgm:prSet>
      <dgm:spPr/>
    </dgm:pt>
    <dgm:pt modelId="{0CADD6BB-0400-4856-AA81-57719E8292EC}" type="pres">
      <dgm:prSet presAssocID="{9C7BCAA6-7002-447B-8297-D58AC389600C}" presName="Name13" presStyleLbl="parChTrans1D2" presStyleIdx="5" presStyleCnt="10"/>
      <dgm:spPr/>
    </dgm:pt>
    <dgm:pt modelId="{03584BF1-A648-4109-8DBF-5C6CB785E7B3}" type="pres">
      <dgm:prSet presAssocID="{233B96E7-397B-4663-AEF3-9DF54E2D7AA9}" presName="childText" presStyleLbl="bgAcc1" presStyleIdx="5" presStyleCnt="10">
        <dgm:presLayoutVars>
          <dgm:bulletEnabled val="1"/>
        </dgm:presLayoutVars>
      </dgm:prSet>
      <dgm:spPr/>
    </dgm:pt>
    <dgm:pt modelId="{36FA866A-594D-49BF-9AF5-E06B2E0AAF41}" type="pres">
      <dgm:prSet presAssocID="{6D1E5252-AB99-4B8D-A40C-BE3019989C55}" presName="root" presStyleCnt="0"/>
      <dgm:spPr/>
    </dgm:pt>
    <dgm:pt modelId="{F159BB7F-CFB6-4079-AA9F-5152B13F4E1E}" type="pres">
      <dgm:prSet presAssocID="{6D1E5252-AB99-4B8D-A40C-BE3019989C55}" presName="rootComposite" presStyleCnt="0"/>
      <dgm:spPr/>
    </dgm:pt>
    <dgm:pt modelId="{A42DE67B-BB3B-4066-A064-E3E3B7CE1471}" type="pres">
      <dgm:prSet presAssocID="{6D1E5252-AB99-4B8D-A40C-BE3019989C55}" presName="rootText" presStyleLbl="node1" presStyleIdx="2" presStyleCnt="6"/>
      <dgm:spPr/>
    </dgm:pt>
    <dgm:pt modelId="{75099795-2041-48D6-8BB9-D268138E442B}" type="pres">
      <dgm:prSet presAssocID="{6D1E5252-AB99-4B8D-A40C-BE3019989C55}" presName="rootConnector" presStyleLbl="node1" presStyleIdx="2" presStyleCnt="6"/>
      <dgm:spPr/>
    </dgm:pt>
    <dgm:pt modelId="{D65A1DC5-EBB0-4FAE-88A9-476D192666DA}" type="pres">
      <dgm:prSet presAssocID="{6D1E5252-AB99-4B8D-A40C-BE3019989C55}" presName="childShape" presStyleCnt="0"/>
      <dgm:spPr/>
    </dgm:pt>
    <dgm:pt modelId="{CE938DF9-2330-4F18-9514-DA3F40C56F36}" type="pres">
      <dgm:prSet presAssocID="{7EF94E24-7EA6-4C98-A59A-A7DFDF6B15B1}" presName="Name13" presStyleLbl="parChTrans1D2" presStyleIdx="6" presStyleCnt="10"/>
      <dgm:spPr/>
    </dgm:pt>
    <dgm:pt modelId="{D72CC17F-E2D4-46A3-9DDE-5C9693249BB7}" type="pres">
      <dgm:prSet presAssocID="{A3BB1BCA-FBF2-46BF-82FC-5CA6BFB27DC8}" presName="childText" presStyleLbl="bgAcc1" presStyleIdx="6" presStyleCnt="10">
        <dgm:presLayoutVars>
          <dgm:bulletEnabled val="1"/>
        </dgm:presLayoutVars>
      </dgm:prSet>
      <dgm:spPr/>
    </dgm:pt>
    <dgm:pt modelId="{F5DD85CC-90BF-41E2-9D3E-08A5F9862223}" type="pres">
      <dgm:prSet presAssocID="{B403643E-CE1E-41DB-B6C9-653414A9C6AA}" presName="Name13" presStyleLbl="parChTrans1D2" presStyleIdx="7" presStyleCnt="10"/>
      <dgm:spPr/>
    </dgm:pt>
    <dgm:pt modelId="{13D99CC9-98B0-41B1-9EC2-023FDC05A388}" type="pres">
      <dgm:prSet presAssocID="{B6B5B006-5D02-41B1-9DE3-288A515DCDE9}" presName="childText" presStyleLbl="bgAcc1" presStyleIdx="7" presStyleCnt="10">
        <dgm:presLayoutVars>
          <dgm:bulletEnabled val="1"/>
        </dgm:presLayoutVars>
      </dgm:prSet>
      <dgm:spPr/>
    </dgm:pt>
    <dgm:pt modelId="{B0541AD4-A421-4D7B-916F-98BE9D504B20}" type="pres">
      <dgm:prSet presAssocID="{88944B67-AE60-4EA9-9890-48DFA7002EB1}" presName="root" presStyleCnt="0"/>
      <dgm:spPr/>
    </dgm:pt>
    <dgm:pt modelId="{5807AD0E-615E-495F-8D05-9EE91F745B5A}" type="pres">
      <dgm:prSet presAssocID="{88944B67-AE60-4EA9-9890-48DFA7002EB1}" presName="rootComposite" presStyleCnt="0"/>
      <dgm:spPr/>
    </dgm:pt>
    <dgm:pt modelId="{574D5461-2132-4A72-8B79-D0A3988CEC0A}" type="pres">
      <dgm:prSet presAssocID="{88944B67-AE60-4EA9-9890-48DFA7002EB1}" presName="rootText" presStyleLbl="node1" presStyleIdx="3" presStyleCnt="6"/>
      <dgm:spPr/>
    </dgm:pt>
    <dgm:pt modelId="{31422A4A-7336-468A-BED6-DB1A6E40C96C}" type="pres">
      <dgm:prSet presAssocID="{88944B67-AE60-4EA9-9890-48DFA7002EB1}" presName="rootConnector" presStyleLbl="node1" presStyleIdx="3" presStyleCnt="6"/>
      <dgm:spPr/>
    </dgm:pt>
    <dgm:pt modelId="{7FBE353D-454C-4690-BE9E-51312380338B}" type="pres">
      <dgm:prSet presAssocID="{88944B67-AE60-4EA9-9890-48DFA7002EB1}" presName="childShape" presStyleCnt="0"/>
      <dgm:spPr/>
    </dgm:pt>
    <dgm:pt modelId="{32895A20-C81C-4AB4-8ADA-DAA0664CB74E}" type="pres">
      <dgm:prSet presAssocID="{5F829E64-7EDC-4C36-A273-A2B84B377D4D}" presName="Name13" presStyleLbl="parChTrans1D2" presStyleIdx="8" presStyleCnt="10"/>
      <dgm:spPr/>
    </dgm:pt>
    <dgm:pt modelId="{863B6C7A-70DF-412F-80D0-06D837322EBC}" type="pres">
      <dgm:prSet presAssocID="{9B232B1D-C379-41D0-9902-46D81C4F9949}" presName="childText" presStyleLbl="bgAcc1" presStyleIdx="8" presStyleCnt="10">
        <dgm:presLayoutVars>
          <dgm:bulletEnabled val="1"/>
        </dgm:presLayoutVars>
      </dgm:prSet>
      <dgm:spPr/>
    </dgm:pt>
    <dgm:pt modelId="{BB1E5321-E136-4EF9-B95D-5BBD122DEA9A}" type="pres">
      <dgm:prSet presAssocID="{6F8EB2AF-359B-4305-9824-6008AF191222}" presName="Name13" presStyleLbl="parChTrans1D2" presStyleIdx="9" presStyleCnt="10"/>
      <dgm:spPr/>
    </dgm:pt>
    <dgm:pt modelId="{0A744DF9-3647-48CA-90E3-F9A09BC9411E}" type="pres">
      <dgm:prSet presAssocID="{80EAC233-88EB-4CA3-8FB8-4B282ED3A2EC}" presName="childText" presStyleLbl="bgAcc1" presStyleIdx="9" presStyleCnt="10">
        <dgm:presLayoutVars>
          <dgm:bulletEnabled val="1"/>
        </dgm:presLayoutVars>
      </dgm:prSet>
      <dgm:spPr/>
    </dgm:pt>
    <dgm:pt modelId="{C1746695-DAC7-46E6-AE98-33C8D23DB1EB}" type="pres">
      <dgm:prSet presAssocID="{31BF0C79-8A6A-47EA-B2F7-12FA4CE38295}" presName="root" presStyleCnt="0"/>
      <dgm:spPr/>
    </dgm:pt>
    <dgm:pt modelId="{27E6E667-1C5C-4281-AEE2-4A1BD72FFC15}" type="pres">
      <dgm:prSet presAssocID="{31BF0C79-8A6A-47EA-B2F7-12FA4CE38295}" presName="rootComposite" presStyleCnt="0"/>
      <dgm:spPr/>
    </dgm:pt>
    <dgm:pt modelId="{837D28ED-74F5-46C5-9D2F-6203074DEFB4}" type="pres">
      <dgm:prSet presAssocID="{31BF0C79-8A6A-47EA-B2F7-12FA4CE38295}" presName="rootText" presStyleLbl="node1" presStyleIdx="4" presStyleCnt="6"/>
      <dgm:spPr/>
    </dgm:pt>
    <dgm:pt modelId="{4FCFF6F6-4B03-49C6-84E6-7F4C9AC958BF}" type="pres">
      <dgm:prSet presAssocID="{31BF0C79-8A6A-47EA-B2F7-12FA4CE38295}" presName="rootConnector" presStyleLbl="node1" presStyleIdx="4" presStyleCnt="6"/>
      <dgm:spPr/>
    </dgm:pt>
    <dgm:pt modelId="{271F2C4B-F410-4F9C-A16A-06DFEF13E21E}" type="pres">
      <dgm:prSet presAssocID="{31BF0C79-8A6A-47EA-B2F7-12FA4CE38295}" presName="childShape" presStyleCnt="0"/>
      <dgm:spPr/>
    </dgm:pt>
    <dgm:pt modelId="{56203A37-B0EC-4D01-8B94-1A39957C7A41}" type="pres">
      <dgm:prSet presAssocID="{7249A72B-E8C1-4666-8F5F-06C0F1BEBE19}" presName="root" presStyleCnt="0"/>
      <dgm:spPr/>
    </dgm:pt>
    <dgm:pt modelId="{C87C317A-CF38-4D30-AD28-579063165ED4}" type="pres">
      <dgm:prSet presAssocID="{7249A72B-E8C1-4666-8F5F-06C0F1BEBE19}" presName="rootComposite" presStyleCnt="0"/>
      <dgm:spPr/>
    </dgm:pt>
    <dgm:pt modelId="{30763BEF-9EFE-4EC3-8BEF-90A9A34BC463}" type="pres">
      <dgm:prSet presAssocID="{7249A72B-E8C1-4666-8F5F-06C0F1BEBE19}" presName="rootText" presStyleLbl="node1" presStyleIdx="5" presStyleCnt="6"/>
      <dgm:spPr/>
    </dgm:pt>
    <dgm:pt modelId="{C03519F4-6EB6-4989-81C5-33D434B6A0AF}" type="pres">
      <dgm:prSet presAssocID="{7249A72B-E8C1-4666-8F5F-06C0F1BEBE19}" presName="rootConnector" presStyleLbl="node1" presStyleIdx="5" presStyleCnt="6"/>
      <dgm:spPr/>
    </dgm:pt>
    <dgm:pt modelId="{32D18DF5-1985-4E0B-BA9E-D924EB9C944A}" type="pres">
      <dgm:prSet presAssocID="{7249A72B-E8C1-4666-8F5F-06C0F1BEBE19}" presName="childShape" presStyleCnt="0"/>
      <dgm:spPr/>
    </dgm:pt>
  </dgm:ptLst>
  <dgm:cxnLst>
    <dgm:cxn modelId="{F2039603-7137-4DAE-8DA7-F27AE199D689}" type="presOf" srcId="{9B232B1D-C379-41D0-9902-46D81C4F9949}" destId="{863B6C7A-70DF-412F-80D0-06D837322EBC}" srcOrd="0" destOrd="0" presId="urn:microsoft.com/office/officeart/2005/8/layout/hierarchy3"/>
    <dgm:cxn modelId="{CD1A490B-87DC-4984-AF4E-7A76BAEB6C1B}" type="presOf" srcId="{98A568DB-1DCD-44E2-9BA9-99C50B2F0616}" destId="{74ABFE43-CE34-4EBB-816A-F470652B4912}" srcOrd="0" destOrd="0" presId="urn:microsoft.com/office/officeart/2005/8/layout/hierarchy3"/>
    <dgm:cxn modelId="{8A126710-29B1-4F92-8EFD-7FCA647B8C38}" srcId="{9506F84C-039B-4E46-B39D-E4CCB95007D4}" destId="{3F8B2365-18C1-4F4A-BFC0-02963C9AB9A8}" srcOrd="1" destOrd="0" parTransId="{E5427FE1-6A6D-4389-AE15-A57C0D37CCDE}" sibTransId="{9262AF1E-71E9-40E6-BDC0-4BF45CCF4E94}"/>
    <dgm:cxn modelId="{B261F010-55B1-4683-8209-0727954DEC7A}" type="presOf" srcId="{31BF0C79-8A6A-47EA-B2F7-12FA4CE38295}" destId="{837D28ED-74F5-46C5-9D2F-6203074DEFB4}" srcOrd="0" destOrd="0" presId="urn:microsoft.com/office/officeart/2005/8/layout/hierarchy3"/>
    <dgm:cxn modelId="{65F8C61B-EB2C-48FC-848C-8CDF118B1395}" type="presOf" srcId="{6D1E5252-AB99-4B8D-A40C-BE3019989C55}" destId="{75099795-2041-48D6-8BB9-D268138E442B}" srcOrd="1" destOrd="0" presId="urn:microsoft.com/office/officeart/2005/8/layout/hierarchy3"/>
    <dgm:cxn modelId="{FFFA5320-7C77-417A-BD00-2E1F3633FF78}" type="presOf" srcId="{6F8EB2AF-359B-4305-9824-6008AF191222}" destId="{BB1E5321-E136-4EF9-B95D-5BBD122DEA9A}" srcOrd="0" destOrd="0" presId="urn:microsoft.com/office/officeart/2005/8/layout/hierarchy3"/>
    <dgm:cxn modelId="{2C30DA2D-02A0-43FC-A7E1-41F78BD59FFE}" type="presOf" srcId="{CD88C7F3-8170-4E07-A81B-3575BEDBA6BC}" destId="{59DA465F-8C52-41F3-BC63-E3ECE0F0C0B5}" srcOrd="0" destOrd="0" presId="urn:microsoft.com/office/officeart/2005/8/layout/hierarchy3"/>
    <dgm:cxn modelId="{82B3CA2F-7D88-470F-B958-26C8C9CA2D3F}" srcId="{88944B67-AE60-4EA9-9890-48DFA7002EB1}" destId="{80EAC233-88EB-4CA3-8FB8-4B282ED3A2EC}" srcOrd="1" destOrd="0" parTransId="{6F8EB2AF-359B-4305-9824-6008AF191222}" sibTransId="{FE8FC1A2-B080-4E64-9B77-7BEC3913AC2B}"/>
    <dgm:cxn modelId="{F2823D5E-AE76-4FD8-B51E-DE86F5713C11}" type="presOf" srcId="{88944B67-AE60-4EA9-9890-48DFA7002EB1}" destId="{31422A4A-7336-468A-BED6-DB1A6E40C96C}" srcOrd="1" destOrd="0" presId="urn:microsoft.com/office/officeart/2005/8/layout/hierarchy3"/>
    <dgm:cxn modelId="{F4046241-5B6F-4D4B-BE97-A10A55B1EAC8}" type="presOf" srcId="{88944B67-AE60-4EA9-9890-48DFA7002EB1}" destId="{574D5461-2132-4A72-8B79-D0A3988CEC0A}" srcOrd="0" destOrd="0" presId="urn:microsoft.com/office/officeart/2005/8/layout/hierarchy3"/>
    <dgm:cxn modelId="{1ED9A743-517C-4984-A171-9C9F232D4A0B}" type="presOf" srcId="{E5427FE1-6A6D-4389-AE15-A57C0D37CCDE}" destId="{6A470229-B780-4F05-8319-7CAB7B4A9122}" srcOrd="0" destOrd="0" presId="urn:microsoft.com/office/officeart/2005/8/layout/hierarchy3"/>
    <dgm:cxn modelId="{C9E52A45-0E2A-4E4A-B57F-C2BB07027226}" type="presOf" srcId="{9D25B96C-0DB6-4458-A5E3-10A1FB2AF27C}" destId="{4B52C7D0-F93F-43EB-B6B1-05AE8F3A7FD1}" srcOrd="0" destOrd="0" presId="urn:microsoft.com/office/officeart/2005/8/layout/hierarchy3"/>
    <dgm:cxn modelId="{0AAB956A-E8E3-43BD-B280-09AF843DE2AC}" type="presOf" srcId="{1C1C1DB3-DEF5-4BF4-8806-92FE7E6A7714}" destId="{A7EB9887-AD31-4854-BE58-12558DDC7A4B}" srcOrd="0" destOrd="0" presId="urn:microsoft.com/office/officeart/2005/8/layout/hierarchy3"/>
    <dgm:cxn modelId="{31F13C6C-E22D-47F5-80F5-DCEC9267B607}" type="presOf" srcId="{B6B5B006-5D02-41B1-9DE3-288A515DCDE9}" destId="{13D99CC9-98B0-41B1-9EC2-023FDC05A388}" srcOrd="0" destOrd="0" presId="urn:microsoft.com/office/officeart/2005/8/layout/hierarchy3"/>
    <dgm:cxn modelId="{6C0B7A72-D56A-4C34-B3DA-2277D062D2C6}" srcId="{60A282AE-92EB-4106-A32C-8C9C9BB31405}" destId="{31BF0C79-8A6A-47EA-B2F7-12FA4CE38295}" srcOrd="4" destOrd="0" parTransId="{1229AD2E-890F-4C1F-BDCE-13BB69A4EDAB}" sibTransId="{B604A30B-5B76-48B0-9A1E-E59B870D6F46}"/>
    <dgm:cxn modelId="{FF32C073-BB97-49CD-A9AF-A5545F9DAF88}" type="presOf" srcId="{233B96E7-397B-4663-AEF3-9DF54E2D7AA9}" destId="{03584BF1-A648-4109-8DBF-5C6CB785E7B3}" srcOrd="0" destOrd="0" presId="urn:microsoft.com/office/officeart/2005/8/layout/hierarchy3"/>
    <dgm:cxn modelId="{D0C0DA53-0ADA-4726-8937-BCCEC6E9C36C}" srcId="{9506F84C-039B-4E46-B39D-E4CCB95007D4}" destId="{9D25B96C-0DB6-4458-A5E3-10A1FB2AF27C}" srcOrd="0" destOrd="0" parTransId="{51AA32EF-D76C-43FA-A5A6-F153CCDD9AAD}" sibTransId="{11471E96-7729-48B6-802A-7FFAA6962877}"/>
    <dgm:cxn modelId="{311BAB55-9936-4DF7-9916-D9ED9CFE4126}" type="presOf" srcId="{51AA32EF-D76C-43FA-A5A6-F153CCDD9AAD}" destId="{9755A9D5-5CE4-4D27-9E38-907F57588239}" srcOrd="0" destOrd="0" presId="urn:microsoft.com/office/officeart/2005/8/layout/hierarchy3"/>
    <dgm:cxn modelId="{9FFEB575-53E1-470F-8929-9DCFD9073E93}" type="presOf" srcId="{E42A5F79-5F8C-4A33-B5AE-5CF0729A9C60}" destId="{DB7BD5C7-A738-4E97-B7D2-99E30D5294B7}" srcOrd="0" destOrd="0" presId="urn:microsoft.com/office/officeart/2005/8/layout/hierarchy3"/>
    <dgm:cxn modelId="{966B2978-0518-4354-B451-814609ED6C6B}" srcId="{6D1E5252-AB99-4B8D-A40C-BE3019989C55}" destId="{B6B5B006-5D02-41B1-9DE3-288A515DCDE9}" srcOrd="1" destOrd="0" parTransId="{B403643E-CE1E-41DB-B6C9-653414A9C6AA}" sibTransId="{6B3B8DFC-D3CB-47AF-A967-79DF4FAC9E3D}"/>
    <dgm:cxn modelId="{B151E37B-F61D-4D6B-9F45-876F780A8813}" srcId="{E42A5F79-5F8C-4A33-B5AE-5CF0729A9C60}" destId="{233B96E7-397B-4663-AEF3-9DF54E2D7AA9}" srcOrd="1" destOrd="0" parTransId="{9C7BCAA6-7002-447B-8297-D58AC389600C}" sibTransId="{73457048-3EEC-4DAE-BB2C-496C38FCF4D8}"/>
    <dgm:cxn modelId="{7946F183-DA6C-4508-BC04-9C40399E65F4}" srcId="{88944B67-AE60-4EA9-9890-48DFA7002EB1}" destId="{9B232B1D-C379-41D0-9902-46D81C4F9949}" srcOrd="0" destOrd="0" parTransId="{5F829E64-7EDC-4C36-A273-A2B84B377D4D}" sibTransId="{4CE96F16-76D5-4671-ADF6-2E624F7C2240}"/>
    <dgm:cxn modelId="{EF2E6E86-4AD1-402C-96C7-321B97BD6E7D}" srcId="{60A282AE-92EB-4106-A32C-8C9C9BB31405}" destId="{9506F84C-039B-4E46-B39D-E4CCB95007D4}" srcOrd="0" destOrd="0" parTransId="{BE0774DB-90BF-4126-B3C1-ADF5897AE106}" sibTransId="{BE426558-85C6-4031-9550-59575B52D9D1}"/>
    <dgm:cxn modelId="{3E7C888B-A4CF-4362-AF26-850A84F1B12E}" type="presOf" srcId="{6D1E5252-AB99-4B8D-A40C-BE3019989C55}" destId="{A42DE67B-BB3B-4066-A064-E3E3B7CE1471}" srcOrd="0" destOrd="0" presId="urn:microsoft.com/office/officeart/2005/8/layout/hierarchy3"/>
    <dgm:cxn modelId="{F18E398D-778D-432B-9DE9-CE762D0E5D30}" type="presOf" srcId="{3F8B2365-18C1-4F4A-BFC0-02963C9AB9A8}" destId="{54383802-1288-4BB8-A3D1-F1DF0AC815EC}" srcOrd="0" destOrd="0" presId="urn:microsoft.com/office/officeart/2005/8/layout/hierarchy3"/>
    <dgm:cxn modelId="{2092F28E-987C-42E1-B766-2F7AF1D73400}" srcId="{9506F84C-039B-4E46-B39D-E4CCB95007D4}" destId="{CD88C7F3-8170-4E07-A81B-3575BEDBA6BC}" srcOrd="2" destOrd="0" parTransId="{6452BF86-1791-4617-BCDB-9D3B52BBAA37}" sibTransId="{AB7C7FD3-8347-4C2F-9A27-7ABEE2D03997}"/>
    <dgm:cxn modelId="{BFAAEEA2-E18B-40D7-9C05-4DDE309B6D83}" srcId="{60A282AE-92EB-4106-A32C-8C9C9BB31405}" destId="{E42A5F79-5F8C-4A33-B5AE-5CF0729A9C60}" srcOrd="1" destOrd="0" parTransId="{55162F40-075B-4E6C-B71E-DEBEDC2F17B7}" sibTransId="{ACE00B10-0E51-424E-BD24-6FBA98D221D8}"/>
    <dgm:cxn modelId="{CE6C61A3-346A-44B6-9E48-06317C1A9411}" type="presOf" srcId="{31BF0C79-8A6A-47EA-B2F7-12FA4CE38295}" destId="{4FCFF6F6-4B03-49C6-84E6-7F4C9AC958BF}" srcOrd="1" destOrd="0" presId="urn:microsoft.com/office/officeart/2005/8/layout/hierarchy3"/>
    <dgm:cxn modelId="{0D9FDBA6-C2A1-4E35-A357-0A74B5A2140F}" srcId="{E42A5F79-5F8C-4A33-B5AE-5CF0729A9C60}" destId="{0F10118E-BDF2-4FB7-8D56-0E9A72B1D5C6}" srcOrd="0" destOrd="0" parTransId="{6D2082AB-0417-4603-A9A2-16E11A90AFB2}" sibTransId="{C5C92FA6-92BD-4CBF-80CC-0E83D04C75E7}"/>
    <dgm:cxn modelId="{5058B8AA-6B14-4468-B17C-F2A289D59D64}" type="presOf" srcId="{9C7BCAA6-7002-447B-8297-D58AC389600C}" destId="{0CADD6BB-0400-4856-AA81-57719E8292EC}" srcOrd="0" destOrd="0" presId="urn:microsoft.com/office/officeart/2005/8/layout/hierarchy3"/>
    <dgm:cxn modelId="{26D80DB1-1C20-4845-847C-55359A3395A6}" type="presOf" srcId="{60A282AE-92EB-4106-A32C-8C9C9BB31405}" destId="{FBD7B01B-4757-4A4C-A402-7DD395DF8188}" srcOrd="0" destOrd="0" presId="urn:microsoft.com/office/officeart/2005/8/layout/hierarchy3"/>
    <dgm:cxn modelId="{8CBA35B1-0AE3-418D-9726-E77D7845BFFD}" srcId="{60A282AE-92EB-4106-A32C-8C9C9BB31405}" destId="{6D1E5252-AB99-4B8D-A40C-BE3019989C55}" srcOrd="2" destOrd="0" parTransId="{8A5F4186-509E-42DA-B61F-845B61BF8253}" sibTransId="{5584C58A-CDF1-43E9-9273-7A66CB2C8785}"/>
    <dgm:cxn modelId="{AC638FB5-0381-49F4-87B2-F063FECD88F0}" type="presOf" srcId="{0F10118E-BDF2-4FB7-8D56-0E9A72B1D5C6}" destId="{CA514A99-9E14-475F-8316-847FD42F90BF}" srcOrd="0" destOrd="0" presId="urn:microsoft.com/office/officeart/2005/8/layout/hierarchy3"/>
    <dgm:cxn modelId="{80D650BC-5138-458B-8C57-8F1868C25507}" type="presOf" srcId="{9506F84C-039B-4E46-B39D-E4CCB95007D4}" destId="{8D011B89-E11C-44F5-AA1E-92F1DB47DA39}" srcOrd="0" destOrd="0" presId="urn:microsoft.com/office/officeart/2005/8/layout/hierarchy3"/>
    <dgm:cxn modelId="{348168C4-9FD4-4504-9D23-17C10F4B3F3E}" srcId="{9506F84C-039B-4E46-B39D-E4CCB95007D4}" destId="{1C1C1DB3-DEF5-4BF4-8806-92FE7E6A7714}" srcOrd="3" destOrd="0" parTransId="{98A568DB-1DCD-44E2-9BA9-99C50B2F0616}" sibTransId="{B400E40A-8F2D-4C11-8D5D-B0549D116D75}"/>
    <dgm:cxn modelId="{310A96CA-74EA-4BBF-A906-2E2A09A83912}" type="presOf" srcId="{7249A72B-E8C1-4666-8F5F-06C0F1BEBE19}" destId="{C03519F4-6EB6-4989-81C5-33D434B6A0AF}" srcOrd="1" destOrd="0" presId="urn:microsoft.com/office/officeart/2005/8/layout/hierarchy3"/>
    <dgm:cxn modelId="{39B842CF-CDFB-4EB7-A528-99470DDDB331}" type="presOf" srcId="{E42A5F79-5F8C-4A33-B5AE-5CF0729A9C60}" destId="{DEFE349C-2CF3-45C9-8A10-2C642C23CE4E}" srcOrd="1" destOrd="0" presId="urn:microsoft.com/office/officeart/2005/8/layout/hierarchy3"/>
    <dgm:cxn modelId="{0048C9CF-4A63-44FD-A288-AF53ECDDD857}" type="presOf" srcId="{B403643E-CE1E-41DB-B6C9-653414A9C6AA}" destId="{F5DD85CC-90BF-41E2-9D3E-08A5F9862223}" srcOrd="0" destOrd="0" presId="urn:microsoft.com/office/officeart/2005/8/layout/hierarchy3"/>
    <dgm:cxn modelId="{E1000AD0-5050-404E-A546-A6AD70958E1B}" type="presOf" srcId="{80EAC233-88EB-4CA3-8FB8-4B282ED3A2EC}" destId="{0A744DF9-3647-48CA-90E3-F9A09BC9411E}" srcOrd="0" destOrd="0" presId="urn:microsoft.com/office/officeart/2005/8/layout/hierarchy3"/>
    <dgm:cxn modelId="{A95164D1-8D9F-455D-A94F-2E77BF3CF117}" type="presOf" srcId="{6D2082AB-0417-4603-A9A2-16E11A90AFB2}" destId="{67F26661-6F8D-4898-A274-71C4BE5CD0D3}" srcOrd="0" destOrd="0" presId="urn:microsoft.com/office/officeart/2005/8/layout/hierarchy3"/>
    <dgm:cxn modelId="{824823D4-B345-4909-834B-2F633C58B09C}" srcId="{60A282AE-92EB-4106-A32C-8C9C9BB31405}" destId="{88944B67-AE60-4EA9-9890-48DFA7002EB1}" srcOrd="3" destOrd="0" parTransId="{BE505695-EA05-435E-B1EE-2C4D93DBBFCF}" sibTransId="{3103BA43-EA09-4831-A6B5-E89F412B2F78}"/>
    <dgm:cxn modelId="{A4088FD7-BD6A-46CE-8810-D1BCA74F044A}" srcId="{6D1E5252-AB99-4B8D-A40C-BE3019989C55}" destId="{A3BB1BCA-FBF2-46BF-82FC-5CA6BFB27DC8}" srcOrd="0" destOrd="0" parTransId="{7EF94E24-7EA6-4C98-A59A-A7DFDF6B15B1}" sibTransId="{61C84B46-0E3C-4BF6-BE44-0FC490488195}"/>
    <dgm:cxn modelId="{6C48CADB-E9E5-4A7E-8F56-6D96424962C1}" srcId="{60A282AE-92EB-4106-A32C-8C9C9BB31405}" destId="{7249A72B-E8C1-4666-8F5F-06C0F1BEBE19}" srcOrd="5" destOrd="0" parTransId="{8144C3FA-AD0C-42E3-A38F-301B90E0E875}" sibTransId="{43A8316C-2108-4F43-9A79-BC3DC3F02704}"/>
    <dgm:cxn modelId="{B8CC3FE5-60E7-4B11-B374-8B3540C96AB3}" type="presOf" srcId="{6452BF86-1791-4617-BCDB-9D3B52BBAA37}" destId="{7774F4BB-1A06-42DB-B337-16CCB98F7516}" srcOrd="0" destOrd="0" presId="urn:microsoft.com/office/officeart/2005/8/layout/hierarchy3"/>
    <dgm:cxn modelId="{6DEE1FEE-AB5C-4724-B27D-2E690A41BFF9}" type="presOf" srcId="{7249A72B-E8C1-4666-8F5F-06C0F1BEBE19}" destId="{30763BEF-9EFE-4EC3-8BEF-90A9A34BC463}" srcOrd="0" destOrd="0" presId="urn:microsoft.com/office/officeart/2005/8/layout/hierarchy3"/>
    <dgm:cxn modelId="{CCC329EF-09C1-4385-BBD0-A5229ECC1DB7}" type="presOf" srcId="{A3BB1BCA-FBF2-46BF-82FC-5CA6BFB27DC8}" destId="{D72CC17F-E2D4-46A3-9DDE-5C9693249BB7}" srcOrd="0" destOrd="0" presId="urn:microsoft.com/office/officeart/2005/8/layout/hierarchy3"/>
    <dgm:cxn modelId="{9F488CF7-B5E4-4C63-8182-D2AD75FEC034}" type="presOf" srcId="{5F829E64-7EDC-4C36-A273-A2B84B377D4D}" destId="{32895A20-C81C-4AB4-8ADA-DAA0664CB74E}" srcOrd="0" destOrd="0" presId="urn:microsoft.com/office/officeart/2005/8/layout/hierarchy3"/>
    <dgm:cxn modelId="{FFB28BF9-DCC1-446B-8019-D4B56D4A4F00}" type="presOf" srcId="{7EF94E24-7EA6-4C98-A59A-A7DFDF6B15B1}" destId="{CE938DF9-2330-4F18-9514-DA3F40C56F36}" srcOrd="0" destOrd="0" presId="urn:microsoft.com/office/officeart/2005/8/layout/hierarchy3"/>
    <dgm:cxn modelId="{78CE26FC-C9EC-4548-B9A5-D6FE5D25F8BA}" type="presOf" srcId="{9506F84C-039B-4E46-B39D-E4CCB95007D4}" destId="{39F44398-6D2A-4783-9117-C6A3B7A4D4C2}" srcOrd="1" destOrd="0" presId="urn:microsoft.com/office/officeart/2005/8/layout/hierarchy3"/>
    <dgm:cxn modelId="{26C3F448-EC9D-45E3-96D9-93F2AF36F617}" type="presParOf" srcId="{FBD7B01B-4757-4A4C-A402-7DD395DF8188}" destId="{6AF4E7C0-1AD0-4203-B129-A5FF5A2FED4D}" srcOrd="0" destOrd="0" presId="urn:microsoft.com/office/officeart/2005/8/layout/hierarchy3"/>
    <dgm:cxn modelId="{F0C37ACA-2DA9-46DF-8B3F-A65756F63B51}" type="presParOf" srcId="{6AF4E7C0-1AD0-4203-B129-A5FF5A2FED4D}" destId="{63253B39-EFDB-4C25-ACC3-B11755D7999D}" srcOrd="0" destOrd="0" presId="urn:microsoft.com/office/officeart/2005/8/layout/hierarchy3"/>
    <dgm:cxn modelId="{CCC60918-0E4D-47E2-A355-7702CF5B2E8D}" type="presParOf" srcId="{63253B39-EFDB-4C25-ACC3-B11755D7999D}" destId="{8D011B89-E11C-44F5-AA1E-92F1DB47DA39}" srcOrd="0" destOrd="0" presId="urn:microsoft.com/office/officeart/2005/8/layout/hierarchy3"/>
    <dgm:cxn modelId="{F90ECB07-1571-4EE4-9013-23C2EC511FF3}" type="presParOf" srcId="{63253B39-EFDB-4C25-ACC3-B11755D7999D}" destId="{39F44398-6D2A-4783-9117-C6A3B7A4D4C2}" srcOrd="1" destOrd="0" presId="urn:microsoft.com/office/officeart/2005/8/layout/hierarchy3"/>
    <dgm:cxn modelId="{4976B751-1701-4AE5-8FE8-E77DAC74B13C}" type="presParOf" srcId="{6AF4E7C0-1AD0-4203-B129-A5FF5A2FED4D}" destId="{A74C5EFF-020D-41A1-A57A-63C055F722E5}" srcOrd="1" destOrd="0" presId="urn:microsoft.com/office/officeart/2005/8/layout/hierarchy3"/>
    <dgm:cxn modelId="{9C7B87AC-3044-4053-876E-DFC995C95006}" type="presParOf" srcId="{A74C5EFF-020D-41A1-A57A-63C055F722E5}" destId="{9755A9D5-5CE4-4D27-9E38-907F57588239}" srcOrd="0" destOrd="0" presId="urn:microsoft.com/office/officeart/2005/8/layout/hierarchy3"/>
    <dgm:cxn modelId="{52488D0A-ABE4-431B-96A7-8737F1183DEF}" type="presParOf" srcId="{A74C5EFF-020D-41A1-A57A-63C055F722E5}" destId="{4B52C7D0-F93F-43EB-B6B1-05AE8F3A7FD1}" srcOrd="1" destOrd="0" presId="urn:microsoft.com/office/officeart/2005/8/layout/hierarchy3"/>
    <dgm:cxn modelId="{BE445840-8476-4819-8F23-D2BDD9239435}" type="presParOf" srcId="{A74C5EFF-020D-41A1-A57A-63C055F722E5}" destId="{6A470229-B780-4F05-8319-7CAB7B4A9122}" srcOrd="2" destOrd="0" presId="urn:microsoft.com/office/officeart/2005/8/layout/hierarchy3"/>
    <dgm:cxn modelId="{E7A3B6B9-8489-45E5-A334-EC4683CD6B77}" type="presParOf" srcId="{A74C5EFF-020D-41A1-A57A-63C055F722E5}" destId="{54383802-1288-4BB8-A3D1-F1DF0AC815EC}" srcOrd="3" destOrd="0" presId="urn:microsoft.com/office/officeart/2005/8/layout/hierarchy3"/>
    <dgm:cxn modelId="{0294C4BA-7EFC-47CC-95EC-B69D9949F80E}" type="presParOf" srcId="{A74C5EFF-020D-41A1-A57A-63C055F722E5}" destId="{7774F4BB-1A06-42DB-B337-16CCB98F7516}" srcOrd="4" destOrd="0" presId="urn:microsoft.com/office/officeart/2005/8/layout/hierarchy3"/>
    <dgm:cxn modelId="{3C687535-9D15-4740-85E7-091E83CA315A}" type="presParOf" srcId="{A74C5EFF-020D-41A1-A57A-63C055F722E5}" destId="{59DA465F-8C52-41F3-BC63-E3ECE0F0C0B5}" srcOrd="5" destOrd="0" presId="urn:microsoft.com/office/officeart/2005/8/layout/hierarchy3"/>
    <dgm:cxn modelId="{704CAC09-CF52-4D14-B534-B74E141DA75B}" type="presParOf" srcId="{A74C5EFF-020D-41A1-A57A-63C055F722E5}" destId="{74ABFE43-CE34-4EBB-816A-F470652B4912}" srcOrd="6" destOrd="0" presId="urn:microsoft.com/office/officeart/2005/8/layout/hierarchy3"/>
    <dgm:cxn modelId="{E1CFCA7F-727A-4B2B-AE5A-ED1891BAFB71}" type="presParOf" srcId="{A74C5EFF-020D-41A1-A57A-63C055F722E5}" destId="{A7EB9887-AD31-4854-BE58-12558DDC7A4B}" srcOrd="7" destOrd="0" presId="urn:microsoft.com/office/officeart/2005/8/layout/hierarchy3"/>
    <dgm:cxn modelId="{E447D9E0-9452-4BB6-8C3A-733202D483F5}" type="presParOf" srcId="{FBD7B01B-4757-4A4C-A402-7DD395DF8188}" destId="{4C7A0D6E-44BD-4E49-90DB-73C5740AAAA4}" srcOrd="1" destOrd="0" presId="urn:microsoft.com/office/officeart/2005/8/layout/hierarchy3"/>
    <dgm:cxn modelId="{6E449258-FAF4-40A1-9342-41906F02A4DD}" type="presParOf" srcId="{4C7A0D6E-44BD-4E49-90DB-73C5740AAAA4}" destId="{8A66ED6F-F40F-4AB7-AC67-312D806114CF}" srcOrd="0" destOrd="0" presId="urn:microsoft.com/office/officeart/2005/8/layout/hierarchy3"/>
    <dgm:cxn modelId="{EA0A79CF-72CF-4A3C-97F5-AF7B1581541F}" type="presParOf" srcId="{8A66ED6F-F40F-4AB7-AC67-312D806114CF}" destId="{DB7BD5C7-A738-4E97-B7D2-99E30D5294B7}" srcOrd="0" destOrd="0" presId="urn:microsoft.com/office/officeart/2005/8/layout/hierarchy3"/>
    <dgm:cxn modelId="{404AEAEA-DDFF-4A9C-8A35-10700FDA5CAD}" type="presParOf" srcId="{8A66ED6F-F40F-4AB7-AC67-312D806114CF}" destId="{DEFE349C-2CF3-45C9-8A10-2C642C23CE4E}" srcOrd="1" destOrd="0" presId="urn:microsoft.com/office/officeart/2005/8/layout/hierarchy3"/>
    <dgm:cxn modelId="{56ADE7A7-6715-4C34-BB6E-79CEF1E3799C}" type="presParOf" srcId="{4C7A0D6E-44BD-4E49-90DB-73C5740AAAA4}" destId="{E9C0138D-216A-41BE-8F29-96EC07D3F0C7}" srcOrd="1" destOrd="0" presId="urn:microsoft.com/office/officeart/2005/8/layout/hierarchy3"/>
    <dgm:cxn modelId="{81FD914E-D138-4F8D-A1C9-34F6D9477A4D}" type="presParOf" srcId="{E9C0138D-216A-41BE-8F29-96EC07D3F0C7}" destId="{67F26661-6F8D-4898-A274-71C4BE5CD0D3}" srcOrd="0" destOrd="0" presId="urn:microsoft.com/office/officeart/2005/8/layout/hierarchy3"/>
    <dgm:cxn modelId="{093EE0BE-2D3A-4254-AD53-4B0EF8A29805}" type="presParOf" srcId="{E9C0138D-216A-41BE-8F29-96EC07D3F0C7}" destId="{CA514A99-9E14-475F-8316-847FD42F90BF}" srcOrd="1" destOrd="0" presId="urn:microsoft.com/office/officeart/2005/8/layout/hierarchy3"/>
    <dgm:cxn modelId="{ABB23E53-F422-4B7C-A7F3-FDD6AA2E6CA5}" type="presParOf" srcId="{E9C0138D-216A-41BE-8F29-96EC07D3F0C7}" destId="{0CADD6BB-0400-4856-AA81-57719E8292EC}" srcOrd="2" destOrd="0" presId="urn:microsoft.com/office/officeart/2005/8/layout/hierarchy3"/>
    <dgm:cxn modelId="{1B07D1EE-3380-4F90-A19C-8F57D4CF0F93}" type="presParOf" srcId="{E9C0138D-216A-41BE-8F29-96EC07D3F0C7}" destId="{03584BF1-A648-4109-8DBF-5C6CB785E7B3}" srcOrd="3" destOrd="0" presId="urn:microsoft.com/office/officeart/2005/8/layout/hierarchy3"/>
    <dgm:cxn modelId="{7DAC506A-69AB-4894-85CD-9F51AC658350}" type="presParOf" srcId="{FBD7B01B-4757-4A4C-A402-7DD395DF8188}" destId="{36FA866A-594D-49BF-9AF5-E06B2E0AAF41}" srcOrd="2" destOrd="0" presId="urn:microsoft.com/office/officeart/2005/8/layout/hierarchy3"/>
    <dgm:cxn modelId="{BF27CA28-404D-401A-ABDF-C89FEB26D309}" type="presParOf" srcId="{36FA866A-594D-49BF-9AF5-E06B2E0AAF41}" destId="{F159BB7F-CFB6-4079-AA9F-5152B13F4E1E}" srcOrd="0" destOrd="0" presId="urn:microsoft.com/office/officeart/2005/8/layout/hierarchy3"/>
    <dgm:cxn modelId="{68660815-BE19-4C13-979B-4332F4797464}" type="presParOf" srcId="{F159BB7F-CFB6-4079-AA9F-5152B13F4E1E}" destId="{A42DE67B-BB3B-4066-A064-E3E3B7CE1471}" srcOrd="0" destOrd="0" presId="urn:microsoft.com/office/officeart/2005/8/layout/hierarchy3"/>
    <dgm:cxn modelId="{E3D61E99-C675-49CE-AF28-47149533F3C7}" type="presParOf" srcId="{F159BB7F-CFB6-4079-AA9F-5152B13F4E1E}" destId="{75099795-2041-48D6-8BB9-D268138E442B}" srcOrd="1" destOrd="0" presId="urn:microsoft.com/office/officeart/2005/8/layout/hierarchy3"/>
    <dgm:cxn modelId="{B0A9E401-29AC-4DF5-8C79-FE63A8312EE3}" type="presParOf" srcId="{36FA866A-594D-49BF-9AF5-E06B2E0AAF41}" destId="{D65A1DC5-EBB0-4FAE-88A9-476D192666DA}" srcOrd="1" destOrd="0" presId="urn:microsoft.com/office/officeart/2005/8/layout/hierarchy3"/>
    <dgm:cxn modelId="{A88B9CF5-BCC0-407C-B814-6A6370F89838}" type="presParOf" srcId="{D65A1DC5-EBB0-4FAE-88A9-476D192666DA}" destId="{CE938DF9-2330-4F18-9514-DA3F40C56F36}" srcOrd="0" destOrd="0" presId="urn:microsoft.com/office/officeart/2005/8/layout/hierarchy3"/>
    <dgm:cxn modelId="{3267F46A-8B06-41C2-9F77-4E10CD0ED7B6}" type="presParOf" srcId="{D65A1DC5-EBB0-4FAE-88A9-476D192666DA}" destId="{D72CC17F-E2D4-46A3-9DDE-5C9693249BB7}" srcOrd="1" destOrd="0" presId="urn:microsoft.com/office/officeart/2005/8/layout/hierarchy3"/>
    <dgm:cxn modelId="{4B3BBF40-1E9A-43FC-8E66-9CDFAFF4D628}" type="presParOf" srcId="{D65A1DC5-EBB0-4FAE-88A9-476D192666DA}" destId="{F5DD85CC-90BF-41E2-9D3E-08A5F9862223}" srcOrd="2" destOrd="0" presId="urn:microsoft.com/office/officeart/2005/8/layout/hierarchy3"/>
    <dgm:cxn modelId="{F1254B01-B0AE-44F9-9A71-27952EC675F2}" type="presParOf" srcId="{D65A1DC5-EBB0-4FAE-88A9-476D192666DA}" destId="{13D99CC9-98B0-41B1-9EC2-023FDC05A388}" srcOrd="3" destOrd="0" presId="urn:microsoft.com/office/officeart/2005/8/layout/hierarchy3"/>
    <dgm:cxn modelId="{0972CDFF-5016-4B5C-9E3F-9D9648A177D4}" type="presParOf" srcId="{FBD7B01B-4757-4A4C-A402-7DD395DF8188}" destId="{B0541AD4-A421-4D7B-916F-98BE9D504B20}" srcOrd="3" destOrd="0" presId="urn:microsoft.com/office/officeart/2005/8/layout/hierarchy3"/>
    <dgm:cxn modelId="{26B932A4-4958-4233-942F-0D8BB32E786C}" type="presParOf" srcId="{B0541AD4-A421-4D7B-916F-98BE9D504B20}" destId="{5807AD0E-615E-495F-8D05-9EE91F745B5A}" srcOrd="0" destOrd="0" presId="urn:microsoft.com/office/officeart/2005/8/layout/hierarchy3"/>
    <dgm:cxn modelId="{85D3D881-7AAD-4893-AA27-7A9E8AD01E06}" type="presParOf" srcId="{5807AD0E-615E-495F-8D05-9EE91F745B5A}" destId="{574D5461-2132-4A72-8B79-D0A3988CEC0A}" srcOrd="0" destOrd="0" presId="urn:microsoft.com/office/officeart/2005/8/layout/hierarchy3"/>
    <dgm:cxn modelId="{9E4A8E1B-1C35-4EF7-92F5-B9E0A0DCB98D}" type="presParOf" srcId="{5807AD0E-615E-495F-8D05-9EE91F745B5A}" destId="{31422A4A-7336-468A-BED6-DB1A6E40C96C}" srcOrd="1" destOrd="0" presId="urn:microsoft.com/office/officeart/2005/8/layout/hierarchy3"/>
    <dgm:cxn modelId="{039C5906-E9CA-4154-B90E-8E02AA0905BB}" type="presParOf" srcId="{B0541AD4-A421-4D7B-916F-98BE9D504B20}" destId="{7FBE353D-454C-4690-BE9E-51312380338B}" srcOrd="1" destOrd="0" presId="urn:microsoft.com/office/officeart/2005/8/layout/hierarchy3"/>
    <dgm:cxn modelId="{61D0D5E4-1436-4C36-AA49-9F0919AB120C}" type="presParOf" srcId="{7FBE353D-454C-4690-BE9E-51312380338B}" destId="{32895A20-C81C-4AB4-8ADA-DAA0664CB74E}" srcOrd="0" destOrd="0" presId="urn:microsoft.com/office/officeart/2005/8/layout/hierarchy3"/>
    <dgm:cxn modelId="{79B4FD0D-FA22-4C08-ADFE-B7A353E4F973}" type="presParOf" srcId="{7FBE353D-454C-4690-BE9E-51312380338B}" destId="{863B6C7A-70DF-412F-80D0-06D837322EBC}" srcOrd="1" destOrd="0" presId="urn:microsoft.com/office/officeart/2005/8/layout/hierarchy3"/>
    <dgm:cxn modelId="{B05863A9-953E-4D14-B8E7-E5ED16CACEBE}" type="presParOf" srcId="{7FBE353D-454C-4690-BE9E-51312380338B}" destId="{BB1E5321-E136-4EF9-B95D-5BBD122DEA9A}" srcOrd="2" destOrd="0" presId="urn:microsoft.com/office/officeart/2005/8/layout/hierarchy3"/>
    <dgm:cxn modelId="{007E9114-159D-44C1-A7BF-E2D4BB32607D}" type="presParOf" srcId="{7FBE353D-454C-4690-BE9E-51312380338B}" destId="{0A744DF9-3647-48CA-90E3-F9A09BC9411E}" srcOrd="3" destOrd="0" presId="urn:microsoft.com/office/officeart/2005/8/layout/hierarchy3"/>
    <dgm:cxn modelId="{86873777-C0AE-4832-81FA-F63764228F54}" type="presParOf" srcId="{FBD7B01B-4757-4A4C-A402-7DD395DF8188}" destId="{C1746695-DAC7-46E6-AE98-33C8D23DB1EB}" srcOrd="4" destOrd="0" presId="urn:microsoft.com/office/officeart/2005/8/layout/hierarchy3"/>
    <dgm:cxn modelId="{81BC48E9-BEE6-4328-A22D-490C4345957A}" type="presParOf" srcId="{C1746695-DAC7-46E6-AE98-33C8D23DB1EB}" destId="{27E6E667-1C5C-4281-AEE2-4A1BD72FFC15}" srcOrd="0" destOrd="0" presId="urn:microsoft.com/office/officeart/2005/8/layout/hierarchy3"/>
    <dgm:cxn modelId="{54595872-55B3-401B-AB0E-EBF58FE78030}" type="presParOf" srcId="{27E6E667-1C5C-4281-AEE2-4A1BD72FFC15}" destId="{837D28ED-74F5-46C5-9D2F-6203074DEFB4}" srcOrd="0" destOrd="0" presId="urn:microsoft.com/office/officeart/2005/8/layout/hierarchy3"/>
    <dgm:cxn modelId="{24479362-23FB-4847-A919-51C3494294A6}" type="presParOf" srcId="{27E6E667-1C5C-4281-AEE2-4A1BD72FFC15}" destId="{4FCFF6F6-4B03-49C6-84E6-7F4C9AC958BF}" srcOrd="1" destOrd="0" presId="urn:microsoft.com/office/officeart/2005/8/layout/hierarchy3"/>
    <dgm:cxn modelId="{AE8F1B71-1602-4D38-AE66-369FED1C7AB2}" type="presParOf" srcId="{C1746695-DAC7-46E6-AE98-33C8D23DB1EB}" destId="{271F2C4B-F410-4F9C-A16A-06DFEF13E21E}" srcOrd="1" destOrd="0" presId="urn:microsoft.com/office/officeart/2005/8/layout/hierarchy3"/>
    <dgm:cxn modelId="{DE06DF7B-E8CD-4179-91FE-121D8E65D860}" type="presParOf" srcId="{FBD7B01B-4757-4A4C-A402-7DD395DF8188}" destId="{56203A37-B0EC-4D01-8B94-1A39957C7A41}" srcOrd="5" destOrd="0" presId="urn:microsoft.com/office/officeart/2005/8/layout/hierarchy3"/>
    <dgm:cxn modelId="{BBD29EA9-5771-445E-86E5-328964E28630}" type="presParOf" srcId="{56203A37-B0EC-4D01-8B94-1A39957C7A41}" destId="{C87C317A-CF38-4D30-AD28-579063165ED4}" srcOrd="0" destOrd="0" presId="urn:microsoft.com/office/officeart/2005/8/layout/hierarchy3"/>
    <dgm:cxn modelId="{E5964304-6135-4E26-939C-1F655CB73767}" type="presParOf" srcId="{C87C317A-CF38-4D30-AD28-579063165ED4}" destId="{30763BEF-9EFE-4EC3-8BEF-90A9A34BC463}" srcOrd="0" destOrd="0" presId="urn:microsoft.com/office/officeart/2005/8/layout/hierarchy3"/>
    <dgm:cxn modelId="{9BFFAD13-6BD5-449D-8ADE-ECB93221F04F}" type="presParOf" srcId="{C87C317A-CF38-4D30-AD28-579063165ED4}" destId="{C03519F4-6EB6-4989-81C5-33D434B6A0AF}" srcOrd="1" destOrd="0" presId="urn:microsoft.com/office/officeart/2005/8/layout/hierarchy3"/>
    <dgm:cxn modelId="{BEEEF31F-CABA-4E44-9527-EDBD96E39AC7}" type="presParOf" srcId="{56203A37-B0EC-4D01-8B94-1A39957C7A41}" destId="{32D18DF5-1985-4E0B-BA9E-D924EB9C944A}" srcOrd="1"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F208EF-45C9-40A6-BFE9-EB6C9B64815A}">
      <dsp:nvSpPr>
        <dsp:cNvPr id="0" name=""/>
        <dsp:cNvSpPr/>
      </dsp:nvSpPr>
      <dsp:spPr>
        <a:xfrm>
          <a:off x="4453" y="749171"/>
          <a:ext cx="1380737" cy="1022608"/>
        </a:xfrm>
        <a:prstGeom prst="roundRect">
          <a:avLst>
            <a:gd name="adj" fmla="val 10000"/>
          </a:avLst>
        </a:prstGeom>
        <a:solidFill>
          <a:srgbClr val="FF9955"/>
        </a:solidFill>
        <a:ln w="12700" cap="flat" cmpd="sng" algn="ctr">
          <a:solidFill>
            <a:srgbClr val="FF9955"/>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0" kern="1200" dirty="0">
              <a:solidFill>
                <a:schemeClr val="bg1"/>
              </a:solidFill>
              <a:latin typeface="Segoe UI" panose="020B0502040204020203" pitchFamily="34" charset="0"/>
              <a:cs typeface="Segoe UI" panose="020B0502040204020203" pitchFamily="34" charset="0"/>
            </a:rPr>
            <a:t>Get the Target URL</a:t>
          </a:r>
          <a:endParaRPr lang="en-IN" sz="1800" b="0" kern="1200" dirty="0">
            <a:solidFill>
              <a:schemeClr val="bg1"/>
            </a:solidFill>
            <a:latin typeface="Segoe UI" panose="020B0502040204020203" pitchFamily="34" charset="0"/>
            <a:cs typeface="Segoe UI" panose="020B0502040204020203" pitchFamily="34" charset="0"/>
          </a:endParaRPr>
        </a:p>
      </dsp:txBody>
      <dsp:txXfrm>
        <a:off x="34404" y="779122"/>
        <a:ext cx="1320835" cy="962706"/>
      </dsp:txXfrm>
    </dsp:sp>
    <dsp:sp modelId="{D171CBF1-5ED8-43C3-A9D4-C4876209F9ED}">
      <dsp:nvSpPr>
        <dsp:cNvPr id="0" name=""/>
        <dsp:cNvSpPr/>
      </dsp:nvSpPr>
      <dsp:spPr>
        <a:xfrm>
          <a:off x="1523265" y="1089264"/>
          <a:ext cx="292716" cy="342422"/>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IN" sz="1400" kern="1200"/>
        </a:p>
      </dsp:txBody>
      <dsp:txXfrm>
        <a:off x="1523265" y="1157748"/>
        <a:ext cx="204901" cy="205454"/>
      </dsp:txXfrm>
    </dsp:sp>
    <dsp:sp modelId="{7BE40709-3756-4DC1-855F-232BC03EEFAB}">
      <dsp:nvSpPr>
        <dsp:cNvPr id="0" name=""/>
        <dsp:cNvSpPr/>
      </dsp:nvSpPr>
      <dsp:spPr>
        <a:xfrm>
          <a:off x="1937486" y="749171"/>
          <a:ext cx="1380737" cy="1022608"/>
        </a:xfrm>
        <a:prstGeom prst="roundRect">
          <a:avLst>
            <a:gd name="adj" fmla="val 10000"/>
          </a:avLst>
        </a:prstGeom>
        <a:solidFill>
          <a:srgbClr val="FF995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Segoe UI" panose="020B0502040204020203" pitchFamily="34" charset="0"/>
              <a:cs typeface="Segoe UI" panose="020B0502040204020203" pitchFamily="34" charset="0"/>
            </a:rPr>
            <a:t>Extract the html page</a:t>
          </a:r>
          <a:endParaRPr lang="en-IN" sz="1800" kern="1200" dirty="0">
            <a:latin typeface="Segoe UI" panose="020B0502040204020203" pitchFamily="34" charset="0"/>
            <a:cs typeface="Segoe UI" panose="020B0502040204020203" pitchFamily="34" charset="0"/>
          </a:endParaRPr>
        </a:p>
      </dsp:txBody>
      <dsp:txXfrm>
        <a:off x="1967437" y="779122"/>
        <a:ext cx="1320835" cy="962706"/>
      </dsp:txXfrm>
    </dsp:sp>
    <dsp:sp modelId="{E914EF70-F5CB-4D36-B761-3A0AE418FDEE}">
      <dsp:nvSpPr>
        <dsp:cNvPr id="0" name=""/>
        <dsp:cNvSpPr/>
      </dsp:nvSpPr>
      <dsp:spPr>
        <a:xfrm>
          <a:off x="3456297" y="1089264"/>
          <a:ext cx="292716" cy="342422"/>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IN" sz="1400" kern="1200"/>
        </a:p>
      </dsp:txBody>
      <dsp:txXfrm>
        <a:off x="3456297" y="1157748"/>
        <a:ext cx="204901" cy="205454"/>
      </dsp:txXfrm>
    </dsp:sp>
    <dsp:sp modelId="{8A0AD594-0F1B-47E8-B189-7BC5828F05A1}">
      <dsp:nvSpPr>
        <dsp:cNvPr id="0" name=""/>
        <dsp:cNvSpPr/>
      </dsp:nvSpPr>
      <dsp:spPr>
        <a:xfrm>
          <a:off x="3870518" y="749171"/>
          <a:ext cx="1380737" cy="1022608"/>
        </a:xfrm>
        <a:prstGeom prst="roundRect">
          <a:avLst>
            <a:gd name="adj" fmla="val 10000"/>
          </a:avLst>
        </a:prstGeom>
        <a:solidFill>
          <a:srgbClr val="FF995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Segoe UI" panose="020B0502040204020203" pitchFamily="34" charset="0"/>
              <a:cs typeface="Segoe UI" panose="020B0502040204020203" pitchFamily="34" charset="0"/>
            </a:rPr>
            <a:t>Extract the required classes</a:t>
          </a:r>
          <a:endParaRPr lang="en-IN" sz="1800" kern="1200" dirty="0">
            <a:latin typeface="Segoe UI" panose="020B0502040204020203" pitchFamily="34" charset="0"/>
            <a:cs typeface="Segoe UI" panose="020B0502040204020203" pitchFamily="34" charset="0"/>
          </a:endParaRPr>
        </a:p>
      </dsp:txBody>
      <dsp:txXfrm>
        <a:off x="3900469" y="779122"/>
        <a:ext cx="1320835" cy="962706"/>
      </dsp:txXfrm>
    </dsp:sp>
    <dsp:sp modelId="{13640909-E9DC-4A91-8091-09DB5022130D}">
      <dsp:nvSpPr>
        <dsp:cNvPr id="0" name=""/>
        <dsp:cNvSpPr/>
      </dsp:nvSpPr>
      <dsp:spPr>
        <a:xfrm>
          <a:off x="5389329" y="1089264"/>
          <a:ext cx="292716" cy="342422"/>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IN" sz="1400" kern="1200"/>
        </a:p>
      </dsp:txBody>
      <dsp:txXfrm>
        <a:off x="5389329" y="1157748"/>
        <a:ext cx="204901" cy="205454"/>
      </dsp:txXfrm>
    </dsp:sp>
    <dsp:sp modelId="{4262A4D2-385E-4622-942F-5C7572B5BCBA}">
      <dsp:nvSpPr>
        <dsp:cNvPr id="0" name=""/>
        <dsp:cNvSpPr/>
      </dsp:nvSpPr>
      <dsp:spPr>
        <a:xfrm>
          <a:off x="5803551" y="749171"/>
          <a:ext cx="1380737" cy="1022608"/>
        </a:xfrm>
        <a:prstGeom prst="roundRect">
          <a:avLst>
            <a:gd name="adj" fmla="val 10000"/>
          </a:avLst>
        </a:prstGeom>
        <a:solidFill>
          <a:srgbClr val="FF995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Segoe UI" panose="020B0502040204020203" pitchFamily="34" charset="0"/>
              <a:cs typeface="Segoe UI" panose="020B0502040204020203" pitchFamily="34" charset="0"/>
            </a:rPr>
            <a:t>Extract data</a:t>
          </a:r>
          <a:endParaRPr lang="en-IN" sz="1800" kern="1200" dirty="0">
            <a:latin typeface="Segoe UI" panose="020B0502040204020203" pitchFamily="34" charset="0"/>
            <a:cs typeface="Segoe UI" panose="020B0502040204020203" pitchFamily="34" charset="0"/>
          </a:endParaRPr>
        </a:p>
      </dsp:txBody>
      <dsp:txXfrm>
        <a:off x="5833502" y="779122"/>
        <a:ext cx="1320835" cy="962706"/>
      </dsp:txXfrm>
    </dsp:sp>
    <dsp:sp modelId="{223F8A5A-8EA7-4A5E-A5A2-BE6C2D25BD79}">
      <dsp:nvSpPr>
        <dsp:cNvPr id="0" name=""/>
        <dsp:cNvSpPr/>
      </dsp:nvSpPr>
      <dsp:spPr>
        <a:xfrm>
          <a:off x="7322362" y="1089264"/>
          <a:ext cx="292716" cy="342422"/>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IN" sz="1400" kern="1200"/>
        </a:p>
      </dsp:txBody>
      <dsp:txXfrm>
        <a:off x="7322362" y="1157748"/>
        <a:ext cx="204901" cy="205454"/>
      </dsp:txXfrm>
    </dsp:sp>
    <dsp:sp modelId="{43C0F782-DB6F-41CF-A670-236350D8FF84}">
      <dsp:nvSpPr>
        <dsp:cNvPr id="0" name=""/>
        <dsp:cNvSpPr/>
      </dsp:nvSpPr>
      <dsp:spPr>
        <a:xfrm>
          <a:off x="7736583" y="749171"/>
          <a:ext cx="1380737" cy="1022608"/>
        </a:xfrm>
        <a:prstGeom prst="roundRect">
          <a:avLst>
            <a:gd name="adj" fmla="val 10000"/>
          </a:avLst>
        </a:prstGeom>
        <a:solidFill>
          <a:srgbClr val="FF995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Segoe UI" panose="020B0502040204020203" pitchFamily="34" charset="0"/>
              <a:cs typeface="Segoe UI" panose="020B0502040204020203" pitchFamily="34" charset="0"/>
            </a:rPr>
            <a:t>Save data in csv</a:t>
          </a:r>
          <a:endParaRPr lang="en-IN" sz="1800" kern="1200" dirty="0">
            <a:latin typeface="Segoe UI" panose="020B0502040204020203" pitchFamily="34" charset="0"/>
            <a:cs typeface="Segoe UI" panose="020B0502040204020203" pitchFamily="34" charset="0"/>
          </a:endParaRPr>
        </a:p>
      </dsp:txBody>
      <dsp:txXfrm>
        <a:off x="7766534" y="779122"/>
        <a:ext cx="1320835" cy="96270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D011B89-E11C-44F5-AA1E-92F1DB47DA39}">
      <dsp:nvSpPr>
        <dsp:cNvPr id="0" name=""/>
        <dsp:cNvSpPr/>
      </dsp:nvSpPr>
      <dsp:spPr>
        <a:xfrm>
          <a:off x="8681" y="625672"/>
          <a:ext cx="1398984" cy="699492"/>
        </a:xfrm>
        <a:prstGeom prst="roundRect">
          <a:avLst>
            <a:gd name="adj" fmla="val 10000"/>
          </a:avLst>
        </a:prstGeom>
        <a:solidFill>
          <a:srgbClr val="FF995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US" sz="1200" kern="1200" dirty="0">
              <a:solidFill>
                <a:schemeClr val="bg1"/>
              </a:solidFill>
              <a:latin typeface="Segoe UI" panose="020B0502040204020203" pitchFamily="34" charset="0"/>
              <a:cs typeface="Segoe UI" panose="020B0502040204020203" pitchFamily="34" charset="0"/>
            </a:rPr>
            <a:t>Data Cleaning</a:t>
          </a:r>
          <a:endParaRPr lang="en-IN" sz="1200" kern="1200" dirty="0">
            <a:solidFill>
              <a:schemeClr val="bg1"/>
            </a:solidFill>
            <a:latin typeface="Segoe UI" panose="020B0502040204020203" pitchFamily="34" charset="0"/>
            <a:cs typeface="Segoe UI" panose="020B0502040204020203" pitchFamily="34" charset="0"/>
          </a:endParaRPr>
        </a:p>
      </dsp:txBody>
      <dsp:txXfrm>
        <a:off x="29168" y="646159"/>
        <a:ext cx="1358010" cy="658518"/>
      </dsp:txXfrm>
    </dsp:sp>
    <dsp:sp modelId="{9755A9D5-5CE4-4D27-9E38-907F57588239}">
      <dsp:nvSpPr>
        <dsp:cNvPr id="0" name=""/>
        <dsp:cNvSpPr/>
      </dsp:nvSpPr>
      <dsp:spPr>
        <a:xfrm>
          <a:off x="148580" y="1325165"/>
          <a:ext cx="139898" cy="524619"/>
        </a:xfrm>
        <a:custGeom>
          <a:avLst/>
          <a:gdLst/>
          <a:ahLst/>
          <a:cxnLst/>
          <a:rect l="0" t="0" r="0" b="0"/>
          <a:pathLst>
            <a:path>
              <a:moveTo>
                <a:pt x="0" y="0"/>
              </a:moveTo>
              <a:lnTo>
                <a:pt x="0" y="524619"/>
              </a:lnTo>
              <a:lnTo>
                <a:pt x="139898" y="524619"/>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B52C7D0-F93F-43EB-B6B1-05AE8F3A7FD1}">
      <dsp:nvSpPr>
        <dsp:cNvPr id="0" name=""/>
        <dsp:cNvSpPr/>
      </dsp:nvSpPr>
      <dsp:spPr>
        <a:xfrm>
          <a:off x="288478" y="1500038"/>
          <a:ext cx="1119187" cy="699492"/>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2700" rIns="19050" bIns="1270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tx1">
                  <a:lumMod val="50000"/>
                  <a:lumOff val="50000"/>
                </a:schemeClr>
              </a:solidFill>
            </a:rPr>
            <a:t>Handling Nulls</a:t>
          </a:r>
          <a:endParaRPr lang="en-IN" sz="1000" kern="1200" dirty="0">
            <a:solidFill>
              <a:schemeClr val="tx1">
                <a:lumMod val="50000"/>
                <a:lumOff val="50000"/>
              </a:schemeClr>
            </a:solidFill>
          </a:endParaRPr>
        </a:p>
      </dsp:txBody>
      <dsp:txXfrm>
        <a:off x="308965" y="1520525"/>
        <a:ext cx="1078213" cy="658518"/>
      </dsp:txXfrm>
    </dsp:sp>
    <dsp:sp modelId="{6A470229-B780-4F05-8319-7CAB7B4A9122}">
      <dsp:nvSpPr>
        <dsp:cNvPr id="0" name=""/>
        <dsp:cNvSpPr/>
      </dsp:nvSpPr>
      <dsp:spPr>
        <a:xfrm>
          <a:off x="148580" y="1325165"/>
          <a:ext cx="139898" cy="1398984"/>
        </a:xfrm>
        <a:custGeom>
          <a:avLst/>
          <a:gdLst/>
          <a:ahLst/>
          <a:cxnLst/>
          <a:rect l="0" t="0" r="0" b="0"/>
          <a:pathLst>
            <a:path>
              <a:moveTo>
                <a:pt x="0" y="0"/>
              </a:moveTo>
              <a:lnTo>
                <a:pt x="0" y="1398984"/>
              </a:lnTo>
              <a:lnTo>
                <a:pt x="139898" y="1398984"/>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4383802-1288-4BB8-A3D1-F1DF0AC815EC}">
      <dsp:nvSpPr>
        <dsp:cNvPr id="0" name=""/>
        <dsp:cNvSpPr/>
      </dsp:nvSpPr>
      <dsp:spPr>
        <a:xfrm>
          <a:off x="288478" y="2374403"/>
          <a:ext cx="1119187" cy="699492"/>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2700" rIns="19050" bIns="1270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tx1">
                  <a:lumMod val="50000"/>
                  <a:lumOff val="50000"/>
                </a:schemeClr>
              </a:solidFill>
            </a:rPr>
            <a:t>Removing special characters</a:t>
          </a:r>
          <a:endParaRPr lang="en-IN" sz="1000" kern="1200" dirty="0">
            <a:solidFill>
              <a:schemeClr val="tx1">
                <a:lumMod val="50000"/>
                <a:lumOff val="50000"/>
              </a:schemeClr>
            </a:solidFill>
          </a:endParaRPr>
        </a:p>
      </dsp:txBody>
      <dsp:txXfrm>
        <a:off x="308965" y="2394890"/>
        <a:ext cx="1078213" cy="658518"/>
      </dsp:txXfrm>
    </dsp:sp>
    <dsp:sp modelId="{7774F4BB-1A06-42DB-B337-16CCB98F7516}">
      <dsp:nvSpPr>
        <dsp:cNvPr id="0" name=""/>
        <dsp:cNvSpPr/>
      </dsp:nvSpPr>
      <dsp:spPr>
        <a:xfrm>
          <a:off x="148580" y="1325165"/>
          <a:ext cx="139898" cy="2273349"/>
        </a:xfrm>
        <a:custGeom>
          <a:avLst/>
          <a:gdLst/>
          <a:ahLst/>
          <a:cxnLst/>
          <a:rect l="0" t="0" r="0" b="0"/>
          <a:pathLst>
            <a:path>
              <a:moveTo>
                <a:pt x="0" y="0"/>
              </a:moveTo>
              <a:lnTo>
                <a:pt x="0" y="2273349"/>
              </a:lnTo>
              <a:lnTo>
                <a:pt x="139898" y="2273349"/>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9DA465F-8C52-41F3-BC63-E3ECE0F0C0B5}">
      <dsp:nvSpPr>
        <dsp:cNvPr id="0" name=""/>
        <dsp:cNvSpPr/>
      </dsp:nvSpPr>
      <dsp:spPr>
        <a:xfrm>
          <a:off x="288478" y="3248768"/>
          <a:ext cx="1119187" cy="699492"/>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2700" rIns="19050" bIns="1270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tx1">
                  <a:lumMod val="50000"/>
                  <a:lumOff val="50000"/>
                </a:schemeClr>
              </a:solidFill>
            </a:rPr>
            <a:t>Correcting datatype</a:t>
          </a:r>
          <a:endParaRPr lang="en-IN" sz="1000" kern="1200" dirty="0">
            <a:solidFill>
              <a:schemeClr val="tx1">
                <a:lumMod val="50000"/>
                <a:lumOff val="50000"/>
              </a:schemeClr>
            </a:solidFill>
          </a:endParaRPr>
        </a:p>
      </dsp:txBody>
      <dsp:txXfrm>
        <a:off x="308965" y="3269255"/>
        <a:ext cx="1078213" cy="658518"/>
      </dsp:txXfrm>
    </dsp:sp>
    <dsp:sp modelId="{74ABFE43-CE34-4EBB-816A-F470652B4912}">
      <dsp:nvSpPr>
        <dsp:cNvPr id="0" name=""/>
        <dsp:cNvSpPr/>
      </dsp:nvSpPr>
      <dsp:spPr>
        <a:xfrm>
          <a:off x="148580" y="1325165"/>
          <a:ext cx="139898" cy="3147714"/>
        </a:xfrm>
        <a:custGeom>
          <a:avLst/>
          <a:gdLst/>
          <a:ahLst/>
          <a:cxnLst/>
          <a:rect l="0" t="0" r="0" b="0"/>
          <a:pathLst>
            <a:path>
              <a:moveTo>
                <a:pt x="0" y="0"/>
              </a:moveTo>
              <a:lnTo>
                <a:pt x="0" y="3147714"/>
              </a:lnTo>
              <a:lnTo>
                <a:pt x="139898" y="3147714"/>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7EB9887-AD31-4854-BE58-12558DDC7A4B}">
      <dsp:nvSpPr>
        <dsp:cNvPr id="0" name=""/>
        <dsp:cNvSpPr/>
      </dsp:nvSpPr>
      <dsp:spPr>
        <a:xfrm>
          <a:off x="288478" y="4123133"/>
          <a:ext cx="1119187" cy="699492"/>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2700" rIns="19050" bIns="1270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tx1">
                  <a:lumMod val="50000"/>
                  <a:lumOff val="50000"/>
                </a:schemeClr>
              </a:solidFill>
            </a:rPr>
            <a:t>Restructuring and rearranging columns</a:t>
          </a:r>
          <a:endParaRPr lang="en-IN" sz="1000" kern="1200" dirty="0">
            <a:solidFill>
              <a:schemeClr val="tx1">
                <a:lumMod val="50000"/>
                <a:lumOff val="50000"/>
              </a:schemeClr>
            </a:solidFill>
          </a:endParaRPr>
        </a:p>
      </dsp:txBody>
      <dsp:txXfrm>
        <a:off x="308965" y="4143620"/>
        <a:ext cx="1078213" cy="658518"/>
      </dsp:txXfrm>
    </dsp:sp>
    <dsp:sp modelId="{DB7BD5C7-A738-4E97-B7D2-99E30D5294B7}">
      <dsp:nvSpPr>
        <dsp:cNvPr id="0" name=""/>
        <dsp:cNvSpPr/>
      </dsp:nvSpPr>
      <dsp:spPr>
        <a:xfrm>
          <a:off x="1757412" y="625672"/>
          <a:ext cx="1398984" cy="699492"/>
        </a:xfrm>
        <a:prstGeom prst="roundRect">
          <a:avLst>
            <a:gd name="adj" fmla="val 10000"/>
          </a:avLst>
        </a:prstGeom>
        <a:solidFill>
          <a:srgbClr val="FF995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US" sz="1200" kern="1200" dirty="0">
              <a:solidFill>
                <a:schemeClr val="bg1"/>
              </a:solidFill>
              <a:latin typeface="Segoe UI" panose="020B0502040204020203" pitchFamily="34" charset="0"/>
              <a:cs typeface="Segoe UI" panose="020B0502040204020203" pitchFamily="34" charset="0"/>
            </a:rPr>
            <a:t>Descriptive Statistics</a:t>
          </a:r>
          <a:endParaRPr lang="en-IN" sz="1200" kern="1200" dirty="0">
            <a:solidFill>
              <a:schemeClr val="bg1"/>
            </a:solidFill>
            <a:latin typeface="Segoe UI" panose="020B0502040204020203" pitchFamily="34" charset="0"/>
            <a:cs typeface="Segoe UI" panose="020B0502040204020203" pitchFamily="34" charset="0"/>
          </a:endParaRPr>
        </a:p>
      </dsp:txBody>
      <dsp:txXfrm>
        <a:off x="1777899" y="646159"/>
        <a:ext cx="1358010" cy="658518"/>
      </dsp:txXfrm>
    </dsp:sp>
    <dsp:sp modelId="{67F26661-6F8D-4898-A274-71C4BE5CD0D3}">
      <dsp:nvSpPr>
        <dsp:cNvPr id="0" name=""/>
        <dsp:cNvSpPr/>
      </dsp:nvSpPr>
      <dsp:spPr>
        <a:xfrm>
          <a:off x="1897310" y="1325165"/>
          <a:ext cx="139898" cy="524619"/>
        </a:xfrm>
        <a:custGeom>
          <a:avLst/>
          <a:gdLst/>
          <a:ahLst/>
          <a:cxnLst/>
          <a:rect l="0" t="0" r="0" b="0"/>
          <a:pathLst>
            <a:path>
              <a:moveTo>
                <a:pt x="0" y="0"/>
              </a:moveTo>
              <a:lnTo>
                <a:pt x="0" y="524619"/>
              </a:lnTo>
              <a:lnTo>
                <a:pt x="139898" y="524619"/>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A514A99-9E14-475F-8316-847FD42F90BF}">
      <dsp:nvSpPr>
        <dsp:cNvPr id="0" name=""/>
        <dsp:cNvSpPr/>
      </dsp:nvSpPr>
      <dsp:spPr>
        <a:xfrm>
          <a:off x="2037208" y="1500038"/>
          <a:ext cx="1119187" cy="699492"/>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2700" rIns="19050" bIns="1270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tx1">
                  <a:lumMod val="50000"/>
                  <a:lumOff val="50000"/>
                </a:schemeClr>
              </a:solidFill>
            </a:rPr>
            <a:t>Describing categorical columns with (unique, most frequent category)</a:t>
          </a:r>
          <a:endParaRPr lang="en-IN" sz="1000" kern="1200" dirty="0">
            <a:solidFill>
              <a:schemeClr val="tx1">
                <a:lumMod val="50000"/>
                <a:lumOff val="50000"/>
              </a:schemeClr>
            </a:solidFill>
          </a:endParaRPr>
        </a:p>
      </dsp:txBody>
      <dsp:txXfrm>
        <a:off x="2057695" y="1520525"/>
        <a:ext cx="1078213" cy="658518"/>
      </dsp:txXfrm>
    </dsp:sp>
    <dsp:sp modelId="{0CADD6BB-0400-4856-AA81-57719E8292EC}">
      <dsp:nvSpPr>
        <dsp:cNvPr id="0" name=""/>
        <dsp:cNvSpPr/>
      </dsp:nvSpPr>
      <dsp:spPr>
        <a:xfrm>
          <a:off x="1897310" y="1325165"/>
          <a:ext cx="139898" cy="1398984"/>
        </a:xfrm>
        <a:custGeom>
          <a:avLst/>
          <a:gdLst/>
          <a:ahLst/>
          <a:cxnLst/>
          <a:rect l="0" t="0" r="0" b="0"/>
          <a:pathLst>
            <a:path>
              <a:moveTo>
                <a:pt x="0" y="0"/>
              </a:moveTo>
              <a:lnTo>
                <a:pt x="0" y="1398984"/>
              </a:lnTo>
              <a:lnTo>
                <a:pt x="139898" y="1398984"/>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3584BF1-A648-4109-8DBF-5C6CB785E7B3}">
      <dsp:nvSpPr>
        <dsp:cNvPr id="0" name=""/>
        <dsp:cNvSpPr/>
      </dsp:nvSpPr>
      <dsp:spPr>
        <a:xfrm>
          <a:off x="2037208" y="2374403"/>
          <a:ext cx="1119187" cy="699492"/>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2700" rIns="19050" bIns="1270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tx1">
                  <a:lumMod val="50000"/>
                  <a:lumOff val="50000"/>
                </a:schemeClr>
              </a:solidFill>
            </a:rPr>
            <a:t>Descriptive Statistic for Numeric columns</a:t>
          </a:r>
          <a:endParaRPr lang="en-IN" sz="1000" kern="1200" dirty="0">
            <a:solidFill>
              <a:schemeClr val="tx1">
                <a:lumMod val="50000"/>
                <a:lumOff val="50000"/>
              </a:schemeClr>
            </a:solidFill>
          </a:endParaRPr>
        </a:p>
      </dsp:txBody>
      <dsp:txXfrm>
        <a:off x="2057695" y="2394890"/>
        <a:ext cx="1078213" cy="658518"/>
      </dsp:txXfrm>
    </dsp:sp>
    <dsp:sp modelId="{A42DE67B-BB3B-4066-A064-E3E3B7CE1471}">
      <dsp:nvSpPr>
        <dsp:cNvPr id="0" name=""/>
        <dsp:cNvSpPr/>
      </dsp:nvSpPr>
      <dsp:spPr>
        <a:xfrm>
          <a:off x="3506142" y="625672"/>
          <a:ext cx="1398984" cy="699492"/>
        </a:xfrm>
        <a:prstGeom prst="roundRect">
          <a:avLst>
            <a:gd name="adj" fmla="val 10000"/>
          </a:avLst>
        </a:prstGeom>
        <a:solidFill>
          <a:srgbClr val="FF995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US" sz="1200" kern="1200" dirty="0">
              <a:solidFill>
                <a:schemeClr val="bg1"/>
              </a:solidFill>
              <a:latin typeface="Segoe UI" panose="020B0502040204020203" pitchFamily="34" charset="0"/>
              <a:cs typeface="Segoe UI" panose="020B0502040204020203" pitchFamily="34" charset="0"/>
            </a:rPr>
            <a:t>Data Visualization</a:t>
          </a:r>
          <a:endParaRPr lang="en-IN" sz="1200" kern="1200" dirty="0">
            <a:solidFill>
              <a:schemeClr val="bg1"/>
            </a:solidFill>
            <a:latin typeface="Segoe UI" panose="020B0502040204020203" pitchFamily="34" charset="0"/>
            <a:cs typeface="Segoe UI" panose="020B0502040204020203" pitchFamily="34" charset="0"/>
          </a:endParaRPr>
        </a:p>
      </dsp:txBody>
      <dsp:txXfrm>
        <a:off x="3526629" y="646159"/>
        <a:ext cx="1358010" cy="658518"/>
      </dsp:txXfrm>
    </dsp:sp>
    <dsp:sp modelId="{CE938DF9-2330-4F18-9514-DA3F40C56F36}">
      <dsp:nvSpPr>
        <dsp:cNvPr id="0" name=""/>
        <dsp:cNvSpPr/>
      </dsp:nvSpPr>
      <dsp:spPr>
        <a:xfrm>
          <a:off x="3646041" y="1325165"/>
          <a:ext cx="139898" cy="524619"/>
        </a:xfrm>
        <a:custGeom>
          <a:avLst/>
          <a:gdLst/>
          <a:ahLst/>
          <a:cxnLst/>
          <a:rect l="0" t="0" r="0" b="0"/>
          <a:pathLst>
            <a:path>
              <a:moveTo>
                <a:pt x="0" y="0"/>
              </a:moveTo>
              <a:lnTo>
                <a:pt x="0" y="524619"/>
              </a:lnTo>
              <a:lnTo>
                <a:pt x="139898" y="524619"/>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72CC17F-E2D4-46A3-9DDE-5C9693249BB7}">
      <dsp:nvSpPr>
        <dsp:cNvPr id="0" name=""/>
        <dsp:cNvSpPr/>
      </dsp:nvSpPr>
      <dsp:spPr>
        <a:xfrm>
          <a:off x="3785939" y="1500038"/>
          <a:ext cx="1119187" cy="699492"/>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2700" rIns="19050" bIns="1270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tx1">
                  <a:lumMod val="50000"/>
                  <a:lumOff val="50000"/>
                </a:schemeClr>
              </a:solidFill>
            </a:rPr>
            <a:t>Visualizing categorical columns</a:t>
          </a:r>
          <a:endParaRPr lang="en-IN" sz="1000" kern="1200" dirty="0">
            <a:solidFill>
              <a:schemeClr val="tx1">
                <a:lumMod val="50000"/>
                <a:lumOff val="50000"/>
              </a:schemeClr>
            </a:solidFill>
          </a:endParaRPr>
        </a:p>
      </dsp:txBody>
      <dsp:txXfrm>
        <a:off x="3806426" y="1520525"/>
        <a:ext cx="1078213" cy="658518"/>
      </dsp:txXfrm>
    </dsp:sp>
    <dsp:sp modelId="{F5DD85CC-90BF-41E2-9D3E-08A5F9862223}">
      <dsp:nvSpPr>
        <dsp:cNvPr id="0" name=""/>
        <dsp:cNvSpPr/>
      </dsp:nvSpPr>
      <dsp:spPr>
        <a:xfrm>
          <a:off x="3646041" y="1325165"/>
          <a:ext cx="139898" cy="1398984"/>
        </a:xfrm>
        <a:custGeom>
          <a:avLst/>
          <a:gdLst/>
          <a:ahLst/>
          <a:cxnLst/>
          <a:rect l="0" t="0" r="0" b="0"/>
          <a:pathLst>
            <a:path>
              <a:moveTo>
                <a:pt x="0" y="0"/>
              </a:moveTo>
              <a:lnTo>
                <a:pt x="0" y="1398984"/>
              </a:lnTo>
              <a:lnTo>
                <a:pt x="139898" y="1398984"/>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3D99CC9-98B0-41B1-9EC2-023FDC05A388}">
      <dsp:nvSpPr>
        <dsp:cNvPr id="0" name=""/>
        <dsp:cNvSpPr/>
      </dsp:nvSpPr>
      <dsp:spPr>
        <a:xfrm>
          <a:off x="3785939" y="2374403"/>
          <a:ext cx="1119187" cy="699492"/>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2700" rIns="19050" bIns="1270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tx1">
                  <a:lumMod val="50000"/>
                  <a:lumOff val="50000"/>
                </a:schemeClr>
              </a:solidFill>
            </a:rPr>
            <a:t>Visualizing Numeric columns</a:t>
          </a:r>
          <a:endParaRPr lang="en-IN" sz="1000" kern="1200" dirty="0">
            <a:solidFill>
              <a:schemeClr val="tx1">
                <a:lumMod val="50000"/>
                <a:lumOff val="50000"/>
              </a:schemeClr>
            </a:solidFill>
          </a:endParaRPr>
        </a:p>
      </dsp:txBody>
      <dsp:txXfrm>
        <a:off x="3806426" y="2394890"/>
        <a:ext cx="1078213" cy="658518"/>
      </dsp:txXfrm>
    </dsp:sp>
    <dsp:sp modelId="{574D5461-2132-4A72-8B79-D0A3988CEC0A}">
      <dsp:nvSpPr>
        <dsp:cNvPr id="0" name=""/>
        <dsp:cNvSpPr/>
      </dsp:nvSpPr>
      <dsp:spPr>
        <a:xfrm>
          <a:off x="5254873" y="625672"/>
          <a:ext cx="1398984" cy="699492"/>
        </a:xfrm>
        <a:prstGeom prst="roundRect">
          <a:avLst>
            <a:gd name="adj" fmla="val 10000"/>
          </a:avLst>
        </a:prstGeom>
        <a:solidFill>
          <a:srgbClr val="FF995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US" sz="1200" kern="1200" dirty="0">
              <a:solidFill>
                <a:schemeClr val="bg1"/>
              </a:solidFill>
              <a:latin typeface="Segoe UI" panose="020B0502040204020203" pitchFamily="34" charset="0"/>
              <a:cs typeface="Segoe UI" panose="020B0502040204020203" pitchFamily="34" charset="0"/>
            </a:rPr>
            <a:t>Handling Outliers</a:t>
          </a:r>
          <a:endParaRPr lang="en-IN" sz="1200" kern="1200" dirty="0">
            <a:solidFill>
              <a:schemeClr val="bg1"/>
            </a:solidFill>
            <a:latin typeface="Segoe UI" panose="020B0502040204020203" pitchFamily="34" charset="0"/>
            <a:cs typeface="Segoe UI" panose="020B0502040204020203" pitchFamily="34" charset="0"/>
          </a:endParaRPr>
        </a:p>
      </dsp:txBody>
      <dsp:txXfrm>
        <a:off x="5275360" y="646159"/>
        <a:ext cx="1358010" cy="658518"/>
      </dsp:txXfrm>
    </dsp:sp>
    <dsp:sp modelId="{32895A20-C81C-4AB4-8ADA-DAA0664CB74E}">
      <dsp:nvSpPr>
        <dsp:cNvPr id="0" name=""/>
        <dsp:cNvSpPr/>
      </dsp:nvSpPr>
      <dsp:spPr>
        <a:xfrm>
          <a:off x="5394771" y="1325165"/>
          <a:ext cx="139898" cy="524619"/>
        </a:xfrm>
        <a:custGeom>
          <a:avLst/>
          <a:gdLst/>
          <a:ahLst/>
          <a:cxnLst/>
          <a:rect l="0" t="0" r="0" b="0"/>
          <a:pathLst>
            <a:path>
              <a:moveTo>
                <a:pt x="0" y="0"/>
              </a:moveTo>
              <a:lnTo>
                <a:pt x="0" y="524619"/>
              </a:lnTo>
              <a:lnTo>
                <a:pt x="139898" y="524619"/>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63B6C7A-70DF-412F-80D0-06D837322EBC}">
      <dsp:nvSpPr>
        <dsp:cNvPr id="0" name=""/>
        <dsp:cNvSpPr/>
      </dsp:nvSpPr>
      <dsp:spPr>
        <a:xfrm>
          <a:off x="5534669" y="1500038"/>
          <a:ext cx="1119187" cy="699492"/>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2700" rIns="19050" bIns="1270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tx1">
                  <a:lumMod val="50000"/>
                  <a:lumOff val="50000"/>
                </a:schemeClr>
              </a:solidFill>
            </a:rPr>
            <a:t>Visualizing outliers with Box Plot</a:t>
          </a:r>
          <a:endParaRPr lang="en-IN" sz="1000" kern="1200" dirty="0">
            <a:solidFill>
              <a:schemeClr val="tx1">
                <a:lumMod val="50000"/>
                <a:lumOff val="50000"/>
              </a:schemeClr>
            </a:solidFill>
          </a:endParaRPr>
        </a:p>
      </dsp:txBody>
      <dsp:txXfrm>
        <a:off x="5555156" y="1520525"/>
        <a:ext cx="1078213" cy="658518"/>
      </dsp:txXfrm>
    </dsp:sp>
    <dsp:sp modelId="{BB1E5321-E136-4EF9-B95D-5BBD122DEA9A}">
      <dsp:nvSpPr>
        <dsp:cNvPr id="0" name=""/>
        <dsp:cNvSpPr/>
      </dsp:nvSpPr>
      <dsp:spPr>
        <a:xfrm>
          <a:off x="5394771" y="1325165"/>
          <a:ext cx="139898" cy="1398984"/>
        </a:xfrm>
        <a:custGeom>
          <a:avLst/>
          <a:gdLst/>
          <a:ahLst/>
          <a:cxnLst/>
          <a:rect l="0" t="0" r="0" b="0"/>
          <a:pathLst>
            <a:path>
              <a:moveTo>
                <a:pt x="0" y="0"/>
              </a:moveTo>
              <a:lnTo>
                <a:pt x="0" y="1398984"/>
              </a:lnTo>
              <a:lnTo>
                <a:pt x="139898" y="1398984"/>
              </a:lnTo>
            </a:path>
          </a:pathLst>
        </a:custGeom>
        <a:noFill/>
        <a:ln w="12700" cap="flat" cmpd="sng" algn="ctr">
          <a:solidFill>
            <a:schemeClr val="accent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A744DF9-3647-48CA-90E3-F9A09BC9411E}">
      <dsp:nvSpPr>
        <dsp:cNvPr id="0" name=""/>
        <dsp:cNvSpPr/>
      </dsp:nvSpPr>
      <dsp:spPr>
        <a:xfrm>
          <a:off x="5534669" y="2374403"/>
          <a:ext cx="1119187" cy="699492"/>
        </a:xfrm>
        <a:prstGeom prst="roundRect">
          <a:avLst>
            <a:gd name="adj" fmla="val 10000"/>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2700" rIns="19050" bIns="12700" numCol="1" spcCol="1270" anchor="ctr" anchorCtr="0">
          <a:noAutofit/>
        </a:bodyPr>
        <a:lstStyle/>
        <a:p>
          <a:pPr marL="0" lvl="0" indent="0" algn="ctr" defTabSz="444500">
            <a:lnSpc>
              <a:spcPct val="90000"/>
            </a:lnSpc>
            <a:spcBef>
              <a:spcPct val="0"/>
            </a:spcBef>
            <a:spcAft>
              <a:spcPct val="35000"/>
            </a:spcAft>
            <a:buNone/>
          </a:pPr>
          <a:r>
            <a:rPr lang="en-US" sz="1000" kern="1200" dirty="0">
              <a:solidFill>
                <a:schemeClr val="tx1">
                  <a:lumMod val="50000"/>
                  <a:lumOff val="50000"/>
                </a:schemeClr>
              </a:solidFill>
            </a:rPr>
            <a:t>Removing </a:t>
          </a:r>
          <a:r>
            <a:rPr lang="en-US" sz="1000" kern="1200" dirty="0">
              <a:solidFill>
                <a:schemeClr val="tx1">
                  <a:lumMod val="50000"/>
                  <a:lumOff val="50000"/>
                </a:schemeClr>
              </a:solidFill>
              <a:latin typeface="Segoe UI" panose="020B0502040204020203" pitchFamily="34" charset="0"/>
              <a:cs typeface="Segoe UI" panose="020B0502040204020203" pitchFamily="34" charset="0"/>
            </a:rPr>
            <a:t>Outliers</a:t>
          </a:r>
          <a:endParaRPr lang="en-IN" sz="1000" kern="1200" dirty="0">
            <a:solidFill>
              <a:schemeClr val="tx1">
                <a:lumMod val="50000"/>
                <a:lumOff val="50000"/>
              </a:schemeClr>
            </a:solidFill>
            <a:latin typeface="Segoe UI" panose="020B0502040204020203" pitchFamily="34" charset="0"/>
            <a:cs typeface="Segoe UI" panose="020B0502040204020203" pitchFamily="34" charset="0"/>
          </a:endParaRPr>
        </a:p>
      </dsp:txBody>
      <dsp:txXfrm>
        <a:off x="5555156" y="2394890"/>
        <a:ext cx="1078213" cy="658518"/>
      </dsp:txXfrm>
    </dsp:sp>
    <dsp:sp modelId="{837D28ED-74F5-46C5-9D2F-6203074DEFB4}">
      <dsp:nvSpPr>
        <dsp:cNvPr id="0" name=""/>
        <dsp:cNvSpPr/>
      </dsp:nvSpPr>
      <dsp:spPr>
        <a:xfrm>
          <a:off x="7003603" y="625672"/>
          <a:ext cx="1398984" cy="699492"/>
        </a:xfrm>
        <a:prstGeom prst="roundRect">
          <a:avLst>
            <a:gd name="adj" fmla="val 10000"/>
          </a:avLst>
        </a:prstGeom>
        <a:solidFill>
          <a:srgbClr val="FF995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US" sz="1200" kern="1200" dirty="0">
              <a:solidFill>
                <a:schemeClr val="bg1"/>
              </a:solidFill>
              <a:latin typeface="Segoe UI" panose="020B0502040204020203" pitchFamily="34" charset="0"/>
              <a:cs typeface="Segoe UI" panose="020B0502040204020203" pitchFamily="34" charset="0"/>
            </a:rPr>
            <a:t>Label Encoding</a:t>
          </a:r>
          <a:endParaRPr lang="en-IN" sz="1200" kern="1200" dirty="0">
            <a:solidFill>
              <a:schemeClr val="bg1"/>
            </a:solidFill>
            <a:latin typeface="Segoe UI" panose="020B0502040204020203" pitchFamily="34" charset="0"/>
            <a:cs typeface="Segoe UI" panose="020B0502040204020203" pitchFamily="34" charset="0"/>
          </a:endParaRPr>
        </a:p>
      </dsp:txBody>
      <dsp:txXfrm>
        <a:off x="7024090" y="646159"/>
        <a:ext cx="1358010" cy="658518"/>
      </dsp:txXfrm>
    </dsp:sp>
    <dsp:sp modelId="{30763BEF-9EFE-4EC3-8BEF-90A9A34BC463}">
      <dsp:nvSpPr>
        <dsp:cNvPr id="0" name=""/>
        <dsp:cNvSpPr/>
      </dsp:nvSpPr>
      <dsp:spPr>
        <a:xfrm>
          <a:off x="8752333" y="625672"/>
          <a:ext cx="1398984" cy="699492"/>
        </a:xfrm>
        <a:prstGeom prst="roundRect">
          <a:avLst>
            <a:gd name="adj" fmla="val 10000"/>
          </a:avLst>
        </a:prstGeom>
        <a:solidFill>
          <a:srgbClr val="FF995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15240" rIns="22860" bIns="15240" numCol="1" spcCol="1270" anchor="ctr" anchorCtr="0">
          <a:noAutofit/>
        </a:bodyPr>
        <a:lstStyle/>
        <a:p>
          <a:pPr marL="0" lvl="0" indent="0" algn="ctr" defTabSz="533400">
            <a:lnSpc>
              <a:spcPct val="90000"/>
            </a:lnSpc>
            <a:spcBef>
              <a:spcPct val="0"/>
            </a:spcBef>
            <a:spcAft>
              <a:spcPct val="35000"/>
            </a:spcAft>
            <a:buNone/>
          </a:pPr>
          <a:r>
            <a:rPr lang="en-US" sz="1200" kern="1200" dirty="0">
              <a:solidFill>
                <a:schemeClr val="bg1"/>
              </a:solidFill>
            </a:rPr>
            <a:t>Scaling/transformation</a:t>
          </a:r>
          <a:endParaRPr lang="en-IN" sz="1200" kern="1200" dirty="0">
            <a:solidFill>
              <a:schemeClr val="bg1"/>
            </a:solidFill>
          </a:endParaRPr>
        </a:p>
      </dsp:txBody>
      <dsp:txXfrm>
        <a:off x="8772820" y="646159"/>
        <a:ext cx="1358010" cy="658518"/>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3472790-D438-432C-8A79-91AB7FABFB3C}" type="datetimeFigureOut">
              <a:rPr lang="en-IN" smtClean="0"/>
              <a:t>24-12-2023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9982DF6-B135-4753-8154-C52AB637E4C7}" type="slidenum">
              <a:rPr lang="en-IN" smtClean="0"/>
              <a:t>‹#›</a:t>
            </a:fld>
            <a:endParaRPr lang="en-IN"/>
          </a:p>
        </p:txBody>
      </p:sp>
    </p:spTree>
    <p:extLst>
      <p:ext uri="{BB962C8B-B14F-4D97-AF65-F5344CB8AC3E}">
        <p14:creationId xmlns:p14="http://schemas.microsoft.com/office/powerpoint/2010/main" val="42838194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IN" sz="1200" b="0" i="0" dirty="0">
                <a:solidFill>
                  <a:schemeClr val="tx1">
                    <a:lumMod val="50000"/>
                    <a:lumOff val="50000"/>
                  </a:schemeClr>
                </a:solidFill>
                <a:effectLst/>
                <a:latin typeface="Helvetica Neue"/>
              </a:rPr>
              <a:t>Pricing used cars is a multifaceted challenge influenced by factors such as make, model, mileage, year of manufacture, and additional features. </a:t>
            </a:r>
          </a:p>
          <a:p>
            <a:pPr algn="just"/>
            <a:r>
              <a:rPr lang="en-IN" sz="1200" b="0" i="0" dirty="0">
                <a:solidFill>
                  <a:schemeClr val="tx1">
                    <a:lumMod val="50000"/>
                    <a:lumOff val="50000"/>
                  </a:schemeClr>
                </a:solidFill>
                <a:effectLst/>
                <a:latin typeface="Helvetica Neue"/>
              </a:rPr>
              <a:t>Traditional methods often fall short in capturing the nuanced relationships between these variables, leading to inaccuracies in price estimation. </a:t>
            </a:r>
          </a:p>
          <a:p>
            <a:pPr algn="just"/>
            <a:r>
              <a:rPr lang="en-IN" sz="1200" b="0" i="0" dirty="0">
                <a:solidFill>
                  <a:schemeClr val="tx1">
                    <a:lumMod val="50000"/>
                    <a:lumOff val="50000"/>
                  </a:schemeClr>
                </a:solidFill>
                <a:effectLst/>
                <a:latin typeface="Helvetica Neue"/>
              </a:rPr>
              <a:t>Our goal is to leverage machine learning techniques to develop a robust and accurate price prediction model that assists both sellers and buyers in making informed decisions.</a:t>
            </a:r>
            <a:endParaRPr lang="en-IN" sz="1200" dirty="0">
              <a:solidFill>
                <a:schemeClr val="tx1">
                  <a:lumMod val="50000"/>
                  <a:lumOff val="50000"/>
                </a:schemeClr>
              </a:solidFill>
            </a:endParaRPr>
          </a:p>
        </p:txBody>
      </p:sp>
      <p:sp>
        <p:nvSpPr>
          <p:cNvPr id="4" name="Slide Number Placeholder 3"/>
          <p:cNvSpPr>
            <a:spLocks noGrp="1"/>
          </p:cNvSpPr>
          <p:nvPr>
            <p:ph type="sldNum" sz="quarter" idx="5"/>
          </p:nvPr>
        </p:nvSpPr>
        <p:spPr/>
        <p:txBody>
          <a:bodyPr/>
          <a:lstStyle/>
          <a:p>
            <a:fld id="{A9982DF6-B135-4753-8154-C52AB637E4C7}" type="slidenum">
              <a:rPr lang="en-IN" smtClean="0"/>
              <a:t>4</a:t>
            </a:fld>
            <a:endParaRPr lang="en-IN"/>
          </a:p>
        </p:txBody>
      </p:sp>
    </p:spTree>
    <p:extLst>
      <p:ext uri="{BB962C8B-B14F-4D97-AF65-F5344CB8AC3E}">
        <p14:creationId xmlns:p14="http://schemas.microsoft.com/office/powerpoint/2010/main" val="25263290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9982DF6-B135-4753-8154-C52AB637E4C7}" type="slidenum">
              <a:rPr lang="en-IN" smtClean="0"/>
              <a:t>10</a:t>
            </a:fld>
            <a:endParaRPr lang="en-IN"/>
          </a:p>
        </p:txBody>
      </p:sp>
    </p:spTree>
    <p:extLst>
      <p:ext uri="{BB962C8B-B14F-4D97-AF65-F5344CB8AC3E}">
        <p14:creationId xmlns:p14="http://schemas.microsoft.com/office/powerpoint/2010/main" val="18036896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FB76CE-CF9A-248E-A191-1E220154E70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F2B8C298-E923-DA02-B259-353A11E4953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BDC6F40E-FEF5-43DD-C1E9-73E201E180A5}"/>
              </a:ext>
            </a:extLst>
          </p:cNvPr>
          <p:cNvSpPr>
            <a:spLocks noGrp="1"/>
          </p:cNvSpPr>
          <p:nvPr>
            <p:ph type="dt" sz="half" idx="10"/>
          </p:nvPr>
        </p:nvSpPr>
        <p:spPr/>
        <p:txBody>
          <a:bodyPr/>
          <a:lstStyle/>
          <a:p>
            <a:fld id="{AE4227B4-B080-404E-B950-F156FBC6593B}" type="datetime1">
              <a:rPr lang="en-US" smtClean="0"/>
              <a:t>12/24/2023</a:t>
            </a:fld>
            <a:endParaRPr lang="en-US"/>
          </a:p>
        </p:txBody>
      </p:sp>
      <p:sp>
        <p:nvSpPr>
          <p:cNvPr id="5" name="Footer Placeholder 4">
            <a:extLst>
              <a:ext uri="{FF2B5EF4-FFF2-40B4-BE49-F238E27FC236}">
                <a16:creationId xmlns:a16="http://schemas.microsoft.com/office/drawing/2014/main" id="{162A0460-0657-2E89-0561-69FE7A104B4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BDD6BA-C304-10E8-03FF-3D4250480C13}"/>
              </a:ext>
            </a:extLst>
          </p:cNvPr>
          <p:cNvSpPr>
            <a:spLocks noGrp="1"/>
          </p:cNvSpPr>
          <p:nvPr>
            <p:ph type="sldNum" sz="quarter" idx="12"/>
          </p:nvPr>
        </p:nvSpPr>
        <p:spPr/>
        <p:txBody>
          <a:bodyPr/>
          <a:lstStyle/>
          <a:p>
            <a:fld id="{8E05DC9C-C50D-D242-B083-59CEE07163F1}" type="slidenum">
              <a:rPr lang="en-US" smtClean="0"/>
              <a:t>‹#›</a:t>
            </a:fld>
            <a:endParaRPr lang="en-US"/>
          </a:p>
        </p:txBody>
      </p:sp>
    </p:spTree>
    <p:extLst>
      <p:ext uri="{BB962C8B-B14F-4D97-AF65-F5344CB8AC3E}">
        <p14:creationId xmlns:p14="http://schemas.microsoft.com/office/powerpoint/2010/main" val="476360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C855C-4695-1503-0668-2BD06470863B}"/>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364EC8C8-C2EF-6F9F-C448-15B0B0AFD11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6348C4E-2085-327C-6BCA-46F8A694C046}"/>
              </a:ext>
            </a:extLst>
          </p:cNvPr>
          <p:cNvSpPr>
            <a:spLocks noGrp="1"/>
          </p:cNvSpPr>
          <p:nvPr>
            <p:ph type="dt" sz="half" idx="10"/>
          </p:nvPr>
        </p:nvSpPr>
        <p:spPr/>
        <p:txBody>
          <a:bodyPr/>
          <a:lstStyle/>
          <a:p>
            <a:fld id="{9E53EE69-DE01-44C7-B671-7CFF6BAB34AB}" type="datetime1">
              <a:rPr lang="en-US" smtClean="0"/>
              <a:t>12/24/2023</a:t>
            </a:fld>
            <a:endParaRPr lang="en-US"/>
          </a:p>
        </p:txBody>
      </p:sp>
      <p:sp>
        <p:nvSpPr>
          <p:cNvPr id="5" name="Footer Placeholder 4">
            <a:extLst>
              <a:ext uri="{FF2B5EF4-FFF2-40B4-BE49-F238E27FC236}">
                <a16:creationId xmlns:a16="http://schemas.microsoft.com/office/drawing/2014/main" id="{40C47CCC-C4B0-68D9-1791-2F2A3C377DB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AAAAE3E-2C40-4957-FE85-E291516600FB}"/>
              </a:ext>
            </a:extLst>
          </p:cNvPr>
          <p:cNvSpPr>
            <a:spLocks noGrp="1"/>
          </p:cNvSpPr>
          <p:nvPr>
            <p:ph type="sldNum" sz="quarter" idx="12"/>
          </p:nvPr>
        </p:nvSpPr>
        <p:spPr/>
        <p:txBody>
          <a:bodyPr/>
          <a:lstStyle/>
          <a:p>
            <a:fld id="{8E05DC9C-C50D-D242-B083-59CEE07163F1}" type="slidenum">
              <a:rPr lang="en-US" smtClean="0"/>
              <a:t>‹#›</a:t>
            </a:fld>
            <a:endParaRPr lang="en-US"/>
          </a:p>
        </p:txBody>
      </p:sp>
    </p:spTree>
    <p:extLst>
      <p:ext uri="{BB962C8B-B14F-4D97-AF65-F5344CB8AC3E}">
        <p14:creationId xmlns:p14="http://schemas.microsoft.com/office/powerpoint/2010/main" val="739215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EB8C217-7963-3405-584F-52A1D89B50D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076AFBC0-84BD-3438-5A0B-D82CDE97FEC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0629BDF-AFA8-D175-3DBD-7CA5B5D88C05}"/>
              </a:ext>
            </a:extLst>
          </p:cNvPr>
          <p:cNvSpPr>
            <a:spLocks noGrp="1"/>
          </p:cNvSpPr>
          <p:nvPr>
            <p:ph type="dt" sz="half" idx="10"/>
          </p:nvPr>
        </p:nvSpPr>
        <p:spPr/>
        <p:txBody>
          <a:bodyPr/>
          <a:lstStyle/>
          <a:p>
            <a:fld id="{530BBB4E-C653-4FCD-B821-8FA1AEA16A95}" type="datetime1">
              <a:rPr lang="en-US" smtClean="0"/>
              <a:t>12/24/2023</a:t>
            </a:fld>
            <a:endParaRPr lang="en-US"/>
          </a:p>
        </p:txBody>
      </p:sp>
      <p:sp>
        <p:nvSpPr>
          <p:cNvPr id="5" name="Footer Placeholder 4">
            <a:extLst>
              <a:ext uri="{FF2B5EF4-FFF2-40B4-BE49-F238E27FC236}">
                <a16:creationId xmlns:a16="http://schemas.microsoft.com/office/drawing/2014/main" id="{58ECDBF6-A944-8018-6BDF-C82ACF14FC3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9ECCC2D-52CE-F993-33F7-0DB113660AC2}"/>
              </a:ext>
            </a:extLst>
          </p:cNvPr>
          <p:cNvSpPr>
            <a:spLocks noGrp="1"/>
          </p:cNvSpPr>
          <p:nvPr>
            <p:ph type="sldNum" sz="quarter" idx="12"/>
          </p:nvPr>
        </p:nvSpPr>
        <p:spPr/>
        <p:txBody>
          <a:bodyPr/>
          <a:lstStyle/>
          <a:p>
            <a:fld id="{8E05DC9C-C50D-D242-B083-59CEE07163F1}" type="slidenum">
              <a:rPr lang="en-US" smtClean="0"/>
              <a:t>‹#›</a:t>
            </a:fld>
            <a:endParaRPr lang="en-US"/>
          </a:p>
        </p:txBody>
      </p:sp>
    </p:spTree>
    <p:extLst>
      <p:ext uri="{BB962C8B-B14F-4D97-AF65-F5344CB8AC3E}">
        <p14:creationId xmlns:p14="http://schemas.microsoft.com/office/powerpoint/2010/main" val="33293321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ECB7E-6A19-2063-51F4-09046B9E2652}"/>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DED5DBE9-918B-0AFE-5250-D7E148B3B2D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D041B7E-B857-D2EE-BAE1-22CD279BD82D}"/>
              </a:ext>
            </a:extLst>
          </p:cNvPr>
          <p:cNvSpPr>
            <a:spLocks noGrp="1"/>
          </p:cNvSpPr>
          <p:nvPr>
            <p:ph type="dt" sz="half" idx="10"/>
          </p:nvPr>
        </p:nvSpPr>
        <p:spPr/>
        <p:txBody>
          <a:bodyPr/>
          <a:lstStyle/>
          <a:p>
            <a:fld id="{59DA83F5-738E-4A5E-A121-40DF2A48419E}" type="datetime1">
              <a:rPr lang="en-US" smtClean="0"/>
              <a:t>12/24/2023</a:t>
            </a:fld>
            <a:endParaRPr lang="en-US"/>
          </a:p>
        </p:txBody>
      </p:sp>
      <p:sp>
        <p:nvSpPr>
          <p:cNvPr id="5" name="Footer Placeholder 4">
            <a:extLst>
              <a:ext uri="{FF2B5EF4-FFF2-40B4-BE49-F238E27FC236}">
                <a16:creationId xmlns:a16="http://schemas.microsoft.com/office/drawing/2014/main" id="{422F9098-CD4A-3D07-1169-326993D7716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BC85B8B-9D3F-A213-DC3C-CB955DF2167C}"/>
              </a:ext>
            </a:extLst>
          </p:cNvPr>
          <p:cNvSpPr>
            <a:spLocks noGrp="1"/>
          </p:cNvSpPr>
          <p:nvPr>
            <p:ph type="sldNum" sz="quarter" idx="12"/>
          </p:nvPr>
        </p:nvSpPr>
        <p:spPr/>
        <p:txBody>
          <a:bodyPr/>
          <a:lstStyle/>
          <a:p>
            <a:fld id="{8E05DC9C-C50D-D242-B083-59CEE07163F1}" type="slidenum">
              <a:rPr lang="en-US" smtClean="0"/>
              <a:t>‹#›</a:t>
            </a:fld>
            <a:endParaRPr lang="en-US"/>
          </a:p>
        </p:txBody>
      </p:sp>
    </p:spTree>
    <p:extLst>
      <p:ext uri="{BB962C8B-B14F-4D97-AF65-F5344CB8AC3E}">
        <p14:creationId xmlns:p14="http://schemas.microsoft.com/office/powerpoint/2010/main" val="25436913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1CB4CF-2C3D-F872-9C2D-805724F9693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6CC37E7F-6351-85EE-6855-62E654A3564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C42FDC9-C223-51A1-6C6E-BE0E38522D32}"/>
              </a:ext>
            </a:extLst>
          </p:cNvPr>
          <p:cNvSpPr>
            <a:spLocks noGrp="1"/>
          </p:cNvSpPr>
          <p:nvPr>
            <p:ph type="dt" sz="half" idx="10"/>
          </p:nvPr>
        </p:nvSpPr>
        <p:spPr/>
        <p:txBody>
          <a:bodyPr/>
          <a:lstStyle/>
          <a:p>
            <a:fld id="{F4E2F8D1-E608-43B5-A7CB-4B8F82BFF9AD}" type="datetime1">
              <a:rPr lang="en-US" smtClean="0"/>
              <a:t>12/24/2023</a:t>
            </a:fld>
            <a:endParaRPr lang="en-US"/>
          </a:p>
        </p:txBody>
      </p:sp>
      <p:sp>
        <p:nvSpPr>
          <p:cNvPr id="5" name="Footer Placeholder 4">
            <a:extLst>
              <a:ext uri="{FF2B5EF4-FFF2-40B4-BE49-F238E27FC236}">
                <a16:creationId xmlns:a16="http://schemas.microsoft.com/office/drawing/2014/main" id="{F6F57F28-4BD2-F6B6-8CE6-50CD911135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620C8FF-ABCB-C14C-BDC4-38074080114B}"/>
              </a:ext>
            </a:extLst>
          </p:cNvPr>
          <p:cNvSpPr>
            <a:spLocks noGrp="1"/>
          </p:cNvSpPr>
          <p:nvPr>
            <p:ph type="sldNum" sz="quarter" idx="12"/>
          </p:nvPr>
        </p:nvSpPr>
        <p:spPr/>
        <p:txBody>
          <a:bodyPr/>
          <a:lstStyle/>
          <a:p>
            <a:fld id="{8E05DC9C-C50D-D242-B083-59CEE07163F1}" type="slidenum">
              <a:rPr lang="en-US" smtClean="0"/>
              <a:t>‹#›</a:t>
            </a:fld>
            <a:endParaRPr lang="en-US"/>
          </a:p>
        </p:txBody>
      </p:sp>
    </p:spTree>
    <p:extLst>
      <p:ext uri="{BB962C8B-B14F-4D97-AF65-F5344CB8AC3E}">
        <p14:creationId xmlns:p14="http://schemas.microsoft.com/office/powerpoint/2010/main" val="25476963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6CEC0C-284E-ABB9-B783-4D4A339F61BB}"/>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7A6C0B83-1B84-E92A-07A0-B84B34B1EE4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98058859-2A8F-CD5B-B9DF-96EDCFD22E2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09C6FA36-D142-6F4A-BAC2-198F807AA9DD}"/>
              </a:ext>
            </a:extLst>
          </p:cNvPr>
          <p:cNvSpPr>
            <a:spLocks noGrp="1"/>
          </p:cNvSpPr>
          <p:nvPr>
            <p:ph type="dt" sz="half" idx="10"/>
          </p:nvPr>
        </p:nvSpPr>
        <p:spPr/>
        <p:txBody>
          <a:bodyPr/>
          <a:lstStyle/>
          <a:p>
            <a:fld id="{588969E6-A2C7-4B07-ADBA-7154DB18FBB8}" type="datetime1">
              <a:rPr lang="en-US" smtClean="0"/>
              <a:t>12/24/2023</a:t>
            </a:fld>
            <a:endParaRPr lang="en-US"/>
          </a:p>
        </p:txBody>
      </p:sp>
      <p:sp>
        <p:nvSpPr>
          <p:cNvPr id="6" name="Footer Placeholder 5">
            <a:extLst>
              <a:ext uri="{FF2B5EF4-FFF2-40B4-BE49-F238E27FC236}">
                <a16:creationId xmlns:a16="http://schemas.microsoft.com/office/drawing/2014/main" id="{E665201F-1682-BC23-41CD-C057122F78E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F388087-BF77-129F-F250-34359D938C0E}"/>
              </a:ext>
            </a:extLst>
          </p:cNvPr>
          <p:cNvSpPr>
            <a:spLocks noGrp="1"/>
          </p:cNvSpPr>
          <p:nvPr>
            <p:ph type="sldNum" sz="quarter" idx="12"/>
          </p:nvPr>
        </p:nvSpPr>
        <p:spPr/>
        <p:txBody>
          <a:bodyPr/>
          <a:lstStyle/>
          <a:p>
            <a:fld id="{8E05DC9C-C50D-D242-B083-59CEE07163F1}" type="slidenum">
              <a:rPr lang="en-US" smtClean="0"/>
              <a:t>‹#›</a:t>
            </a:fld>
            <a:endParaRPr lang="en-US"/>
          </a:p>
        </p:txBody>
      </p:sp>
    </p:spTree>
    <p:extLst>
      <p:ext uri="{BB962C8B-B14F-4D97-AF65-F5344CB8AC3E}">
        <p14:creationId xmlns:p14="http://schemas.microsoft.com/office/powerpoint/2010/main" val="36971746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F34ACC-2CC4-BC86-6943-E28DED3BAB35}"/>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BA13E77D-2BD7-7F4B-542A-67226D17ADD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9140B75-82E1-F607-6522-EBFD2CA6EFE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D564798C-3F47-18D5-04B1-B5D5C5EC961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B86C9DF-E566-8140-881A-73311D7DDC3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C8DC673C-32D0-E44F-71A8-019B8A339A2E}"/>
              </a:ext>
            </a:extLst>
          </p:cNvPr>
          <p:cNvSpPr>
            <a:spLocks noGrp="1"/>
          </p:cNvSpPr>
          <p:nvPr>
            <p:ph type="dt" sz="half" idx="10"/>
          </p:nvPr>
        </p:nvSpPr>
        <p:spPr/>
        <p:txBody>
          <a:bodyPr/>
          <a:lstStyle/>
          <a:p>
            <a:fld id="{C209EE13-1032-4A9F-A96B-D0B4867A1F28}" type="datetime1">
              <a:rPr lang="en-US" smtClean="0"/>
              <a:t>12/24/2023</a:t>
            </a:fld>
            <a:endParaRPr lang="en-US"/>
          </a:p>
        </p:txBody>
      </p:sp>
      <p:sp>
        <p:nvSpPr>
          <p:cNvPr id="8" name="Footer Placeholder 7">
            <a:extLst>
              <a:ext uri="{FF2B5EF4-FFF2-40B4-BE49-F238E27FC236}">
                <a16:creationId xmlns:a16="http://schemas.microsoft.com/office/drawing/2014/main" id="{646484D4-D60C-256A-EC1D-6034B0FBE7A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9B279D5-721B-87BC-6B47-229B7B6DDA77}"/>
              </a:ext>
            </a:extLst>
          </p:cNvPr>
          <p:cNvSpPr>
            <a:spLocks noGrp="1"/>
          </p:cNvSpPr>
          <p:nvPr>
            <p:ph type="sldNum" sz="quarter" idx="12"/>
          </p:nvPr>
        </p:nvSpPr>
        <p:spPr/>
        <p:txBody>
          <a:bodyPr/>
          <a:lstStyle/>
          <a:p>
            <a:fld id="{8E05DC9C-C50D-D242-B083-59CEE07163F1}" type="slidenum">
              <a:rPr lang="en-US" smtClean="0"/>
              <a:t>‹#›</a:t>
            </a:fld>
            <a:endParaRPr lang="en-US"/>
          </a:p>
        </p:txBody>
      </p:sp>
    </p:spTree>
    <p:extLst>
      <p:ext uri="{BB962C8B-B14F-4D97-AF65-F5344CB8AC3E}">
        <p14:creationId xmlns:p14="http://schemas.microsoft.com/office/powerpoint/2010/main" val="3512788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971BF7-8D20-D211-B354-CE32ECEAD4CB}"/>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9EE94A28-A85A-3BAC-A71A-9DF1B0E6307A}"/>
              </a:ext>
            </a:extLst>
          </p:cNvPr>
          <p:cNvSpPr>
            <a:spLocks noGrp="1"/>
          </p:cNvSpPr>
          <p:nvPr>
            <p:ph type="dt" sz="half" idx="10"/>
          </p:nvPr>
        </p:nvSpPr>
        <p:spPr/>
        <p:txBody>
          <a:bodyPr/>
          <a:lstStyle/>
          <a:p>
            <a:fld id="{BE4D3036-E2B3-43EF-BD96-B869CCFA97FC}" type="datetime1">
              <a:rPr lang="en-US" smtClean="0"/>
              <a:t>12/24/2023</a:t>
            </a:fld>
            <a:endParaRPr lang="en-US"/>
          </a:p>
        </p:txBody>
      </p:sp>
      <p:sp>
        <p:nvSpPr>
          <p:cNvPr id="4" name="Footer Placeholder 3">
            <a:extLst>
              <a:ext uri="{FF2B5EF4-FFF2-40B4-BE49-F238E27FC236}">
                <a16:creationId xmlns:a16="http://schemas.microsoft.com/office/drawing/2014/main" id="{71503979-BDF0-9151-7262-1C01A1FCE16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1144CA2-19B8-A53F-8A72-ACC788A1A190}"/>
              </a:ext>
            </a:extLst>
          </p:cNvPr>
          <p:cNvSpPr>
            <a:spLocks noGrp="1"/>
          </p:cNvSpPr>
          <p:nvPr>
            <p:ph type="sldNum" sz="quarter" idx="12"/>
          </p:nvPr>
        </p:nvSpPr>
        <p:spPr/>
        <p:txBody>
          <a:bodyPr/>
          <a:lstStyle/>
          <a:p>
            <a:fld id="{8E05DC9C-C50D-D242-B083-59CEE07163F1}" type="slidenum">
              <a:rPr lang="en-US" smtClean="0"/>
              <a:t>‹#›</a:t>
            </a:fld>
            <a:endParaRPr lang="en-US"/>
          </a:p>
        </p:txBody>
      </p:sp>
    </p:spTree>
    <p:extLst>
      <p:ext uri="{BB962C8B-B14F-4D97-AF65-F5344CB8AC3E}">
        <p14:creationId xmlns:p14="http://schemas.microsoft.com/office/powerpoint/2010/main" val="6906226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A8D6774-D585-8520-3CFD-89288516CD22}"/>
              </a:ext>
            </a:extLst>
          </p:cNvPr>
          <p:cNvSpPr>
            <a:spLocks noGrp="1"/>
          </p:cNvSpPr>
          <p:nvPr>
            <p:ph type="dt" sz="half" idx="10"/>
          </p:nvPr>
        </p:nvSpPr>
        <p:spPr/>
        <p:txBody>
          <a:bodyPr/>
          <a:lstStyle/>
          <a:p>
            <a:fld id="{2F090B56-8565-440B-85A4-DB339244DDDC}" type="datetime1">
              <a:rPr lang="en-US" smtClean="0"/>
              <a:t>12/24/2023</a:t>
            </a:fld>
            <a:endParaRPr lang="en-US"/>
          </a:p>
        </p:txBody>
      </p:sp>
      <p:sp>
        <p:nvSpPr>
          <p:cNvPr id="3" name="Footer Placeholder 2">
            <a:extLst>
              <a:ext uri="{FF2B5EF4-FFF2-40B4-BE49-F238E27FC236}">
                <a16:creationId xmlns:a16="http://schemas.microsoft.com/office/drawing/2014/main" id="{6D7D23A3-7058-5A57-1BBE-742CA55BF1E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D12DD6B-BF43-29EA-D75F-917F50CBB295}"/>
              </a:ext>
            </a:extLst>
          </p:cNvPr>
          <p:cNvSpPr>
            <a:spLocks noGrp="1"/>
          </p:cNvSpPr>
          <p:nvPr>
            <p:ph type="sldNum" sz="quarter" idx="12"/>
          </p:nvPr>
        </p:nvSpPr>
        <p:spPr/>
        <p:txBody>
          <a:bodyPr/>
          <a:lstStyle/>
          <a:p>
            <a:fld id="{8E05DC9C-C50D-D242-B083-59CEE07163F1}" type="slidenum">
              <a:rPr lang="en-US" smtClean="0"/>
              <a:t>‹#›</a:t>
            </a:fld>
            <a:endParaRPr lang="en-US"/>
          </a:p>
        </p:txBody>
      </p:sp>
    </p:spTree>
    <p:extLst>
      <p:ext uri="{BB962C8B-B14F-4D97-AF65-F5344CB8AC3E}">
        <p14:creationId xmlns:p14="http://schemas.microsoft.com/office/powerpoint/2010/main" val="37665803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C3AD65-3E39-23F8-028C-4182918604F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417E2B66-AD71-11E6-5F40-CFE961951CB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ACB6C8D3-5F5D-E452-E1BA-3DA5F325576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2065FDD-93FF-C283-1F3B-F34016714929}"/>
              </a:ext>
            </a:extLst>
          </p:cNvPr>
          <p:cNvSpPr>
            <a:spLocks noGrp="1"/>
          </p:cNvSpPr>
          <p:nvPr>
            <p:ph type="dt" sz="half" idx="10"/>
          </p:nvPr>
        </p:nvSpPr>
        <p:spPr/>
        <p:txBody>
          <a:bodyPr/>
          <a:lstStyle/>
          <a:p>
            <a:fld id="{A16892A1-AD30-4736-BFB4-41311896D9FD}" type="datetime1">
              <a:rPr lang="en-US" smtClean="0"/>
              <a:t>12/24/2023</a:t>
            </a:fld>
            <a:endParaRPr lang="en-US"/>
          </a:p>
        </p:txBody>
      </p:sp>
      <p:sp>
        <p:nvSpPr>
          <p:cNvPr id="6" name="Footer Placeholder 5">
            <a:extLst>
              <a:ext uri="{FF2B5EF4-FFF2-40B4-BE49-F238E27FC236}">
                <a16:creationId xmlns:a16="http://schemas.microsoft.com/office/drawing/2014/main" id="{223BC8BE-0B88-C274-CAC5-39BC8358837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318BBDF-B811-F463-BFEE-6E279A11387E}"/>
              </a:ext>
            </a:extLst>
          </p:cNvPr>
          <p:cNvSpPr>
            <a:spLocks noGrp="1"/>
          </p:cNvSpPr>
          <p:nvPr>
            <p:ph type="sldNum" sz="quarter" idx="12"/>
          </p:nvPr>
        </p:nvSpPr>
        <p:spPr/>
        <p:txBody>
          <a:bodyPr/>
          <a:lstStyle/>
          <a:p>
            <a:fld id="{8E05DC9C-C50D-D242-B083-59CEE07163F1}" type="slidenum">
              <a:rPr lang="en-US" smtClean="0"/>
              <a:t>‹#›</a:t>
            </a:fld>
            <a:endParaRPr lang="en-US"/>
          </a:p>
        </p:txBody>
      </p:sp>
    </p:spTree>
    <p:extLst>
      <p:ext uri="{BB962C8B-B14F-4D97-AF65-F5344CB8AC3E}">
        <p14:creationId xmlns:p14="http://schemas.microsoft.com/office/powerpoint/2010/main" val="10321127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66BB4E-47E9-320B-6702-CF0F697199B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83C53AA3-6D50-48C1-175B-35F3938D83F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2E0B772E-B98A-5F41-C34F-A285BABC2A9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7674E1E-D815-97F8-76B0-91463811959D}"/>
              </a:ext>
            </a:extLst>
          </p:cNvPr>
          <p:cNvSpPr>
            <a:spLocks noGrp="1"/>
          </p:cNvSpPr>
          <p:nvPr>
            <p:ph type="dt" sz="half" idx="10"/>
          </p:nvPr>
        </p:nvSpPr>
        <p:spPr/>
        <p:txBody>
          <a:bodyPr/>
          <a:lstStyle/>
          <a:p>
            <a:fld id="{12408295-A356-4050-89D0-6A61769299F5}" type="datetime1">
              <a:rPr lang="en-US" smtClean="0"/>
              <a:t>12/24/2023</a:t>
            </a:fld>
            <a:endParaRPr lang="en-US"/>
          </a:p>
        </p:txBody>
      </p:sp>
      <p:sp>
        <p:nvSpPr>
          <p:cNvPr id="6" name="Footer Placeholder 5">
            <a:extLst>
              <a:ext uri="{FF2B5EF4-FFF2-40B4-BE49-F238E27FC236}">
                <a16:creationId xmlns:a16="http://schemas.microsoft.com/office/drawing/2014/main" id="{2E2D3A56-ADF5-1D3D-C72B-70EB426FD0D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551C7CF-3A0D-9E23-25C2-01794784288F}"/>
              </a:ext>
            </a:extLst>
          </p:cNvPr>
          <p:cNvSpPr>
            <a:spLocks noGrp="1"/>
          </p:cNvSpPr>
          <p:nvPr>
            <p:ph type="sldNum" sz="quarter" idx="12"/>
          </p:nvPr>
        </p:nvSpPr>
        <p:spPr/>
        <p:txBody>
          <a:bodyPr/>
          <a:lstStyle/>
          <a:p>
            <a:fld id="{8E05DC9C-C50D-D242-B083-59CEE07163F1}" type="slidenum">
              <a:rPr lang="en-US" smtClean="0"/>
              <a:t>‹#›</a:t>
            </a:fld>
            <a:endParaRPr lang="en-US"/>
          </a:p>
        </p:txBody>
      </p:sp>
    </p:spTree>
    <p:extLst>
      <p:ext uri="{BB962C8B-B14F-4D97-AF65-F5344CB8AC3E}">
        <p14:creationId xmlns:p14="http://schemas.microsoft.com/office/powerpoint/2010/main" val="13286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38BAA07-72B9-0EAD-9C1C-9DB128E2D5F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9B6C3838-0A6F-4BFF-34AC-F59D8F2F9E8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443D5A8-F402-17A1-3EA6-C8851D77868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E4970EB-225A-46C2-A335-3E2DB207BDE7}" type="datetime1">
              <a:rPr lang="en-US" smtClean="0"/>
              <a:t>12/24/2023</a:t>
            </a:fld>
            <a:endParaRPr lang="en-US"/>
          </a:p>
        </p:txBody>
      </p:sp>
      <p:sp>
        <p:nvSpPr>
          <p:cNvPr id="5" name="Footer Placeholder 4">
            <a:extLst>
              <a:ext uri="{FF2B5EF4-FFF2-40B4-BE49-F238E27FC236}">
                <a16:creationId xmlns:a16="http://schemas.microsoft.com/office/drawing/2014/main" id="{42DDC0E6-103B-7ABC-F81A-2EA6D165EA5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1634C25-65BA-95F3-8474-87C0CF9CF10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E05DC9C-C50D-D242-B083-59CEE07163F1}" type="slidenum">
              <a:rPr lang="en-US" smtClean="0"/>
              <a:t>‹#›</a:t>
            </a:fld>
            <a:endParaRPr lang="en-US"/>
          </a:p>
        </p:txBody>
      </p:sp>
    </p:spTree>
    <p:extLst>
      <p:ext uri="{BB962C8B-B14F-4D97-AF65-F5344CB8AC3E}">
        <p14:creationId xmlns:p14="http://schemas.microsoft.com/office/powerpoint/2010/main" val="600347238"/>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2.png"/><Relationship Id="rId7"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7.xml"/><Relationship Id="rId6" Type="http://schemas.microsoft.com/office/2007/relationships/hdphoto" Target="../media/hdphoto2.wdp"/><Relationship Id="rId5" Type="http://schemas.openxmlformats.org/officeDocument/2006/relationships/image" Target="../media/image3.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microsoft.com/office/2011/relationships/webextension" Target="../webextensions/webextension1.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6.PNG"/><Relationship Id="rId5" Type="http://schemas.microsoft.com/office/2007/relationships/hdphoto" Target="../media/hdphoto4.wdp"/><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F85252C-7EEC-5579-A519-F2D174F27F84}"/>
              </a:ext>
            </a:extLst>
          </p:cNvPr>
          <p:cNvPicPr>
            <a:picLocks noChangeAspect="1"/>
          </p:cNvPicPr>
          <p:nvPr/>
        </p:nvPicPr>
        <p:blipFill>
          <a:blip r:embed="rId2"/>
          <a:stretch>
            <a:fillRect/>
          </a:stretch>
        </p:blipFill>
        <p:spPr>
          <a:xfrm>
            <a:off x="3619953" y="-291237"/>
            <a:ext cx="4711247" cy="4848118"/>
          </a:xfrm>
          <a:prstGeom prst="rect">
            <a:avLst/>
          </a:prstGeom>
        </p:spPr>
      </p:pic>
      <p:sp>
        <p:nvSpPr>
          <p:cNvPr id="7" name="TextBox 6">
            <a:extLst>
              <a:ext uri="{FF2B5EF4-FFF2-40B4-BE49-F238E27FC236}">
                <a16:creationId xmlns:a16="http://schemas.microsoft.com/office/drawing/2014/main" id="{3C41E749-F764-91F4-D5D5-C06C66C42FD9}"/>
              </a:ext>
            </a:extLst>
          </p:cNvPr>
          <p:cNvSpPr txBox="1"/>
          <p:nvPr/>
        </p:nvSpPr>
        <p:spPr>
          <a:xfrm>
            <a:off x="1670050" y="2967335"/>
            <a:ext cx="8337550" cy="923330"/>
          </a:xfrm>
          <a:prstGeom prst="rect">
            <a:avLst/>
          </a:prstGeom>
          <a:noFill/>
        </p:spPr>
        <p:txBody>
          <a:bodyPr wrap="square" rtlCol="0">
            <a:spAutoFit/>
          </a:bodyPr>
          <a:lstStyle/>
          <a:p>
            <a:r>
              <a:rPr lang="en-US" sz="5400" b="1" dirty="0">
                <a:solidFill>
                  <a:schemeClr val="tx1">
                    <a:lumMod val="50000"/>
                    <a:lumOff val="50000"/>
                  </a:schemeClr>
                </a:solidFill>
                <a:latin typeface="Segoe UI" panose="020B0502040204020203" pitchFamily="34" charset="0"/>
                <a:cs typeface="Segoe UI" panose="020B0502040204020203" pitchFamily="34" charset="0"/>
              </a:rPr>
              <a:t>Used </a:t>
            </a:r>
            <a:r>
              <a:rPr lang="en-US" sz="5400" b="1" dirty="0">
                <a:solidFill>
                  <a:srgbClr val="FF9955"/>
                </a:solidFill>
                <a:latin typeface="Segoe UI" panose="020B0502040204020203" pitchFamily="34" charset="0"/>
                <a:cs typeface="Segoe UI" panose="020B0502040204020203" pitchFamily="34" charset="0"/>
              </a:rPr>
              <a:t>Car</a:t>
            </a:r>
            <a:r>
              <a:rPr lang="en-US" sz="5400" b="1" dirty="0">
                <a:solidFill>
                  <a:schemeClr val="tx1">
                    <a:lumMod val="50000"/>
                    <a:lumOff val="50000"/>
                  </a:schemeClr>
                </a:solidFill>
                <a:latin typeface="Segoe UI" panose="020B0502040204020203" pitchFamily="34" charset="0"/>
                <a:cs typeface="Segoe UI" panose="020B0502040204020203" pitchFamily="34" charset="0"/>
              </a:rPr>
              <a:t> Price Prediction</a:t>
            </a:r>
            <a:endParaRPr lang="en-IN" sz="5400" b="1" dirty="0">
              <a:solidFill>
                <a:schemeClr val="tx1">
                  <a:lumMod val="50000"/>
                  <a:lumOff val="50000"/>
                </a:schemeClr>
              </a:solidFill>
              <a:latin typeface="Segoe UI" panose="020B0502040204020203" pitchFamily="34" charset="0"/>
              <a:cs typeface="Segoe UI" panose="020B0502040204020203" pitchFamily="34" charset="0"/>
            </a:endParaRPr>
          </a:p>
        </p:txBody>
      </p:sp>
      <p:cxnSp>
        <p:nvCxnSpPr>
          <p:cNvPr id="13" name="Straight Connector 12">
            <a:extLst>
              <a:ext uri="{FF2B5EF4-FFF2-40B4-BE49-F238E27FC236}">
                <a16:creationId xmlns:a16="http://schemas.microsoft.com/office/drawing/2014/main" id="{8E153CC2-83BD-F1BF-244E-2BC78D5119E1}"/>
              </a:ext>
            </a:extLst>
          </p:cNvPr>
          <p:cNvCxnSpPr>
            <a:cxnSpLocks/>
          </p:cNvCxnSpPr>
          <p:nvPr/>
        </p:nvCxnSpPr>
        <p:spPr>
          <a:xfrm>
            <a:off x="1670050" y="2870200"/>
            <a:ext cx="8337550" cy="0"/>
          </a:xfrm>
          <a:prstGeom prst="line">
            <a:avLst/>
          </a:prstGeom>
          <a:ln w="9525"/>
        </p:spPr>
        <p:style>
          <a:lnRef idx="1">
            <a:schemeClr val="accent4"/>
          </a:lnRef>
          <a:fillRef idx="0">
            <a:schemeClr val="accent4"/>
          </a:fillRef>
          <a:effectRef idx="0">
            <a:schemeClr val="accent4"/>
          </a:effectRef>
          <a:fontRef idx="minor">
            <a:schemeClr val="tx1"/>
          </a:fontRef>
        </p:style>
      </p:cxnSp>
      <p:cxnSp>
        <p:nvCxnSpPr>
          <p:cNvPr id="16" name="Straight Connector 15">
            <a:extLst>
              <a:ext uri="{FF2B5EF4-FFF2-40B4-BE49-F238E27FC236}">
                <a16:creationId xmlns:a16="http://schemas.microsoft.com/office/drawing/2014/main" id="{6F208D16-EE0C-DA8B-CC58-1494479DEEB9}"/>
              </a:ext>
            </a:extLst>
          </p:cNvPr>
          <p:cNvCxnSpPr>
            <a:cxnSpLocks/>
          </p:cNvCxnSpPr>
          <p:nvPr/>
        </p:nvCxnSpPr>
        <p:spPr>
          <a:xfrm>
            <a:off x="1670050" y="4051300"/>
            <a:ext cx="8337550" cy="0"/>
          </a:xfrm>
          <a:prstGeom prst="line">
            <a:avLst/>
          </a:prstGeom>
          <a:ln w="9525"/>
        </p:spPr>
        <p:style>
          <a:lnRef idx="1">
            <a:schemeClr val="accent4"/>
          </a:lnRef>
          <a:fillRef idx="0">
            <a:schemeClr val="accent4"/>
          </a:fillRef>
          <a:effectRef idx="0">
            <a:schemeClr val="accent4"/>
          </a:effectRef>
          <a:fontRef idx="minor">
            <a:schemeClr val="tx1"/>
          </a:fontRef>
        </p:style>
      </p:cxnSp>
      <p:grpSp>
        <p:nvGrpSpPr>
          <p:cNvPr id="25" name="Group 24">
            <a:extLst>
              <a:ext uri="{FF2B5EF4-FFF2-40B4-BE49-F238E27FC236}">
                <a16:creationId xmlns:a16="http://schemas.microsoft.com/office/drawing/2014/main" id="{728AD09E-5F98-C90A-9A38-7AD80660463C}"/>
              </a:ext>
            </a:extLst>
          </p:cNvPr>
          <p:cNvGrpSpPr/>
          <p:nvPr/>
        </p:nvGrpSpPr>
        <p:grpSpPr>
          <a:xfrm>
            <a:off x="9214388" y="5254592"/>
            <a:ext cx="3345912" cy="1287212"/>
            <a:chOff x="8465088" y="5124779"/>
            <a:chExt cx="3345912" cy="1287212"/>
          </a:xfrm>
        </p:grpSpPr>
        <p:sp>
          <p:nvSpPr>
            <p:cNvPr id="17" name="TextBox 16">
              <a:extLst>
                <a:ext uri="{FF2B5EF4-FFF2-40B4-BE49-F238E27FC236}">
                  <a16:creationId xmlns:a16="http://schemas.microsoft.com/office/drawing/2014/main" id="{7C784A8B-E35A-A82C-106E-1AE0C51F1A4F}"/>
                </a:ext>
              </a:extLst>
            </p:cNvPr>
            <p:cNvSpPr txBox="1"/>
            <p:nvPr/>
          </p:nvSpPr>
          <p:spPr>
            <a:xfrm>
              <a:off x="8953500" y="5124779"/>
              <a:ext cx="2857500" cy="1287212"/>
            </a:xfrm>
            <a:prstGeom prst="rect">
              <a:avLst/>
            </a:prstGeom>
            <a:noFill/>
          </p:spPr>
          <p:txBody>
            <a:bodyPr wrap="square" rtlCol="0">
              <a:spAutoFit/>
            </a:bodyPr>
            <a:lstStyle/>
            <a:p>
              <a:pPr>
                <a:lnSpc>
                  <a:spcPct val="150000"/>
                </a:lnSpc>
              </a:pPr>
              <a:r>
                <a:rPr lang="en-US" dirty="0">
                  <a:solidFill>
                    <a:schemeClr val="tx1">
                      <a:lumMod val="50000"/>
                      <a:lumOff val="50000"/>
                    </a:schemeClr>
                  </a:solidFill>
                  <a:latin typeface="Segoe UI" panose="020B0502040204020203" pitchFamily="34" charset="0"/>
                  <a:cs typeface="Segoe UI" panose="020B0502040204020203" pitchFamily="34" charset="0"/>
                </a:rPr>
                <a:t>Ranjit Mane</a:t>
              </a:r>
            </a:p>
            <a:p>
              <a:pPr>
                <a:lnSpc>
                  <a:spcPct val="150000"/>
                </a:lnSpc>
              </a:pPr>
              <a:r>
                <a:rPr lang="en-US" sz="1600" dirty="0">
                  <a:solidFill>
                    <a:schemeClr val="tx1">
                      <a:lumMod val="50000"/>
                      <a:lumOff val="50000"/>
                    </a:schemeClr>
                  </a:solidFill>
                  <a:latin typeface="Segoe UI" panose="020B0502040204020203" pitchFamily="34" charset="0"/>
                  <a:cs typeface="Segoe UI" panose="020B0502040204020203" pitchFamily="34" charset="0"/>
                </a:rPr>
                <a:t>PGA 44</a:t>
              </a:r>
            </a:p>
            <a:p>
              <a:pPr>
                <a:lnSpc>
                  <a:spcPct val="150000"/>
                </a:lnSpc>
              </a:pPr>
              <a:r>
                <a:rPr lang="en-US" dirty="0">
                  <a:solidFill>
                    <a:schemeClr val="tx1">
                      <a:lumMod val="50000"/>
                      <a:lumOff val="50000"/>
                    </a:schemeClr>
                  </a:solidFill>
                  <a:latin typeface="Segoe UI" panose="020B0502040204020203" pitchFamily="34" charset="0"/>
                  <a:cs typeface="Segoe UI" panose="020B0502040204020203" pitchFamily="34" charset="0"/>
                </a:rPr>
                <a:t>Capstone Project - I</a:t>
              </a:r>
              <a:endParaRPr lang="en-IN" dirty="0">
                <a:solidFill>
                  <a:schemeClr val="tx1">
                    <a:lumMod val="50000"/>
                    <a:lumOff val="50000"/>
                  </a:schemeClr>
                </a:solidFill>
                <a:latin typeface="Segoe UI" panose="020B0502040204020203" pitchFamily="34" charset="0"/>
                <a:cs typeface="Segoe UI" panose="020B0502040204020203" pitchFamily="34" charset="0"/>
              </a:endParaRPr>
            </a:p>
          </p:txBody>
        </p:sp>
        <p:pic>
          <p:nvPicPr>
            <p:cNvPr id="20" name="Picture 19">
              <a:extLst>
                <a:ext uri="{FF2B5EF4-FFF2-40B4-BE49-F238E27FC236}">
                  <a16:creationId xmlns:a16="http://schemas.microsoft.com/office/drawing/2014/main" id="{3C8A0168-01C1-8F57-FE1C-829D4BD38072}"/>
                </a:ext>
              </a:extLst>
            </p:cNvPr>
            <p:cNvPicPr>
              <a:picLocks noChangeAspect="1"/>
            </p:cNvPicPr>
            <p:nvPr/>
          </p:nvPicPr>
          <p:blipFill>
            <a:blip r:embed="rId3">
              <a:duotone>
                <a:schemeClr val="accent2">
                  <a:shade val="45000"/>
                  <a:satMod val="135000"/>
                </a:schemeClr>
                <a:prstClr val="white"/>
              </a:duotone>
              <a:extLst>
                <a:ext uri="{BEBA8EAE-BF5A-486C-A8C5-ECC9F3942E4B}">
                  <a14:imgProps xmlns:a14="http://schemas.microsoft.com/office/drawing/2010/main">
                    <a14:imgLayer r:embed="rId4">
                      <a14:imgEffect>
                        <a14:sharpenSoften amount="28000"/>
                      </a14:imgEffect>
                      <a14:imgEffect>
                        <a14:saturation sat="27000"/>
                      </a14:imgEffect>
                      <a14:imgEffect>
                        <a14:brightnessContrast bright="83000" contrast="-73000"/>
                      </a14:imgEffect>
                    </a14:imgLayer>
                  </a14:imgProps>
                </a:ext>
              </a:extLst>
            </a:blip>
            <a:stretch>
              <a:fillRect/>
            </a:stretch>
          </p:blipFill>
          <p:spPr>
            <a:xfrm>
              <a:off x="8482276" y="5254592"/>
              <a:ext cx="285524" cy="285524"/>
            </a:xfrm>
            <a:prstGeom prst="rect">
              <a:avLst/>
            </a:prstGeom>
          </p:spPr>
        </p:pic>
        <p:pic>
          <p:nvPicPr>
            <p:cNvPr id="22" name="Picture 21">
              <a:extLst>
                <a:ext uri="{FF2B5EF4-FFF2-40B4-BE49-F238E27FC236}">
                  <a16:creationId xmlns:a16="http://schemas.microsoft.com/office/drawing/2014/main" id="{3E83ECA8-449F-EFB0-A68C-E50B17074E20}"/>
                </a:ext>
              </a:extLst>
            </p:cNvPr>
            <p:cNvPicPr>
              <a:picLocks noChangeAspect="1"/>
            </p:cNvPicPr>
            <p:nvPr/>
          </p:nvPicPr>
          <p:blipFill>
            <a:blip r:embed="rId5">
              <a:duotone>
                <a:schemeClr val="accent2">
                  <a:shade val="45000"/>
                  <a:satMod val="135000"/>
                </a:schemeClr>
                <a:prstClr val="white"/>
              </a:duotone>
              <a:extLst>
                <a:ext uri="{BEBA8EAE-BF5A-486C-A8C5-ECC9F3942E4B}">
                  <a14:imgProps xmlns:a14="http://schemas.microsoft.com/office/drawing/2010/main">
                    <a14:imgLayer r:embed="rId6">
                      <a14:imgEffect>
                        <a14:brightnessContrast contrast="-73000"/>
                      </a14:imgEffect>
                    </a14:imgLayer>
                  </a14:imgProps>
                </a:ext>
              </a:extLst>
            </a:blip>
            <a:stretch>
              <a:fillRect/>
            </a:stretch>
          </p:blipFill>
          <p:spPr>
            <a:xfrm>
              <a:off x="8465088" y="5645376"/>
              <a:ext cx="319900" cy="319900"/>
            </a:xfrm>
            <a:prstGeom prst="rect">
              <a:avLst/>
            </a:prstGeom>
          </p:spPr>
        </p:pic>
        <p:pic>
          <p:nvPicPr>
            <p:cNvPr id="24" name="Picture 23">
              <a:extLst>
                <a:ext uri="{FF2B5EF4-FFF2-40B4-BE49-F238E27FC236}">
                  <a16:creationId xmlns:a16="http://schemas.microsoft.com/office/drawing/2014/main" id="{001D67CD-55F3-4190-8303-F421BD251CC1}"/>
                </a:ext>
              </a:extLst>
            </p:cNvPr>
            <p:cNvPicPr>
              <a:picLocks noChangeAspect="1"/>
            </p:cNvPicPr>
            <p:nvPr/>
          </p:nvPicPr>
          <p:blipFill>
            <a:blip r:embed="rId7">
              <a:duotone>
                <a:schemeClr val="accent2">
                  <a:shade val="45000"/>
                  <a:satMod val="135000"/>
                </a:schemeClr>
                <a:prstClr val="white"/>
              </a:duotone>
              <a:extLst>
                <a:ext uri="{BEBA8EAE-BF5A-486C-A8C5-ECC9F3942E4B}">
                  <a14:imgProps xmlns:a14="http://schemas.microsoft.com/office/drawing/2010/main">
                    <a14:imgLayer r:embed="rId8">
                      <a14:imgEffect>
                        <a14:colorTemperature colorTemp="1500"/>
                      </a14:imgEffect>
                      <a14:imgEffect>
                        <a14:saturation sat="1000"/>
                      </a14:imgEffect>
                      <a14:imgEffect>
                        <a14:brightnessContrast contrast="-73000"/>
                      </a14:imgEffect>
                    </a14:imgLayer>
                  </a14:imgProps>
                </a:ext>
              </a:extLst>
            </a:blip>
            <a:stretch>
              <a:fillRect/>
            </a:stretch>
          </p:blipFill>
          <p:spPr>
            <a:xfrm>
              <a:off x="8465088" y="6070536"/>
              <a:ext cx="319900" cy="319900"/>
            </a:xfrm>
            <a:prstGeom prst="rect">
              <a:avLst/>
            </a:prstGeom>
          </p:spPr>
        </p:pic>
      </p:grpSp>
    </p:spTree>
    <p:extLst>
      <p:ext uri="{BB962C8B-B14F-4D97-AF65-F5344CB8AC3E}">
        <p14:creationId xmlns:p14="http://schemas.microsoft.com/office/powerpoint/2010/main" val="22911673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C9F06F7F-A82F-1CBE-6385-0A536D510FFD}"/>
              </a:ext>
            </a:extLst>
          </p:cNvPr>
          <p:cNvGrpSpPr/>
          <p:nvPr/>
        </p:nvGrpSpPr>
        <p:grpSpPr>
          <a:xfrm>
            <a:off x="279401" y="-583337"/>
            <a:ext cx="11023599" cy="1999551"/>
            <a:chOff x="279401" y="-583337"/>
            <a:chExt cx="11023599" cy="1999551"/>
          </a:xfrm>
        </p:grpSpPr>
        <p:pic>
          <p:nvPicPr>
            <p:cNvPr id="3" name="Picture 2">
              <a:extLst>
                <a:ext uri="{FF2B5EF4-FFF2-40B4-BE49-F238E27FC236}">
                  <a16:creationId xmlns:a16="http://schemas.microsoft.com/office/drawing/2014/main" id="{B38DBD61-B030-3543-FF4A-A1A157E33990}"/>
                </a:ext>
              </a:extLst>
            </p:cNvPr>
            <p:cNvPicPr>
              <a:picLocks noChangeAspect="1"/>
            </p:cNvPicPr>
            <p:nvPr/>
          </p:nvPicPr>
          <p:blipFill>
            <a:blip r:embed="rId3"/>
            <a:stretch>
              <a:fillRect/>
            </a:stretch>
          </p:blipFill>
          <p:spPr>
            <a:xfrm>
              <a:off x="279401" y="-583337"/>
              <a:ext cx="1943100" cy="1999551"/>
            </a:xfrm>
            <a:prstGeom prst="rect">
              <a:avLst/>
            </a:prstGeom>
          </p:spPr>
        </p:pic>
        <p:sp>
          <p:nvSpPr>
            <p:cNvPr id="4" name="Title 1">
              <a:extLst>
                <a:ext uri="{FF2B5EF4-FFF2-40B4-BE49-F238E27FC236}">
                  <a16:creationId xmlns:a16="http://schemas.microsoft.com/office/drawing/2014/main" id="{3FBABDBF-55F2-6701-5EEA-6948C391524B}"/>
                </a:ext>
              </a:extLst>
            </p:cNvPr>
            <p:cNvSpPr txBox="1">
              <a:spLocks/>
            </p:cNvSpPr>
            <p:nvPr/>
          </p:nvSpPr>
          <p:spPr>
            <a:xfrm>
              <a:off x="787400" y="136525"/>
              <a:ext cx="10515600" cy="815975"/>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1" dirty="0">
                  <a:solidFill>
                    <a:srgbClr val="FF9955"/>
                  </a:solidFill>
                  <a:latin typeface="Segoe UI" panose="020B0502040204020203" pitchFamily="34" charset="0"/>
                  <a:cs typeface="Segoe UI" panose="020B0502040204020203" pitchFamily="34" charset="0"/>
                </a:rPr>
                <a:t>D</a:t>
              </a:r>
              <a:r>
                <a:rPr lang="en-US" sz="3600" b="1" dirty="0">
                  <a:solidFill>
                    <a:schemeClr val="tx1">
                      <a:lumMod val="50000"/>
                      <a:lumOff val="50000"/>
                    </a:schemeClr>
                  </a:solidFill>
                  <a:latin typeface="Segoe UI" panose="020B0502040204020203" pitchFamily="34" charset="0"/>
                  <a:cs typeface="Segoe UI" panose="020B0502040204020203" pitchFamily="34" charset="0"/>
                </a:rPr>
                <a:t>ata</a:t>
              </a:r>
              <a:r>
                <a:rPr lang="en-US" sz="3600" b="1" dirty="0">
                  <a:solidFill>
                    <a:srgbClr val="FF9955"/>
                  </a:solidFill>
                  <a:latin typeface="Segoe UI" panose="020B0502040204020203" pitchFamily="34" charset="0"/>
                  <a:cs typeface="Segoe UI" panose="020B0502040204020203" pitchFamily="34" charset="0"/>
                </a:rPr>
                <a:t> P</a:t>
              </a:r>
              <a:r>
                <a:rPr lang="en-US" sz="3600" b="1" dirty="0">
                  <a:solidFill>
                    <a:schemeClr val="tx1">
                      <a:lumMod val="50000"/>
                      <a:lumOff val="50000"/>
                    </a:schemeClr>
                  </a:solidFill>
                  <a:latin typeface="Segoe UI" panose="020B0502040204020203" pitchFamily="34" charset="0"/>
                  <a:cs typeface="Segoe UI" panose="020B0502040204020203" pitchFamily="34" charset="0"/>
                </a:rPr>
                <a:t>reprocessing - II</a:t>
              </a:r>
            </a:p>
          </p:txBody>
        </p:sp>
      </p:grpSp>
      <p:sp>
        <p:nvSpPr>
          <p:cNvPr id="5" name="Slide Number Placeholder 4">
            <a:extLst>
              <a:ext uri="{FF2B5EF4-FFF2-40B4-BE49-F238E27FC236}">
                <a16:creationId xmlns:a16="http://schemas.microsoft.com/office/drawing/2014/main" id="{BEB43AA2-07CD-0286-BD59-AA96789783E4}"/>
              </a:ext>
            </a:extLst>
          </p:cNvPr>
          <p:cNvSpPr>
            <a:spLocks noGrp="1"/>
          </p:cNvSpPr>
          <p:nvPr>
            <p:ph type="sldNum" sz="quarter" idx="12"/>
          </p:nvPr>
        </p:nvSpPr>
        <p:spPr/>
        <p:txBody>
          <a:bodyPr/>
          <a:lstStyle/>
          <a:p>
            <a:fld id="{8E05DC9C-C50D-D242-B083-59CEE07163F1}" type="slidenum">
              <a:rPr lang="en-US" smtClean="0"/>
              <a:t>10</a:t>
            </a:fld>
            <a:endParaRPr lang="en-US"/>
          </a:p>
        </p:txBody>
      </p:sp>
      <p:cxnSp>
        <p:nvCxnSpPr>
          <p:cNvPr id="7" name="Straight Connector 6">
            <a:extLst>
              <a:ext uri="{FF2B5EF4-FFF2-40B4-BE49-F238E27FC236}">
                <a16:creationId xmlns:a16="http://schemas.microsoft.com/office/drawing/2014/main" id="{013F1BFA-9666-959B-B7C3-201814CFB8B3}"/>
              </a:ext>
            </a:extLst>
          </p:cNvPr>
          <p:cNvCxnSpPr>
            <a:cxnSpLocks/>
          </p:cNvCxnSpPr>
          <p:nvPr/>
        </p:nvCxnSpPr>
        <p:spPr>
          <a:xfrm>
            <a:off x="1927225" y="990600"/>
            <a:ext cx="8337550" cy="0"/>
          </a:xfrm>
          <a:prstGeom prst="line">
            <a:avLst/>
          </a:prstGeom>
          <a:ln w="9525"/>
        </p:spPr>
        <p:style>
          <a:lnRef idx="1">
            <a:schemeClr val="accent4"/>
          </a:lnRef>
          <a:fillRef idx="0">
            <a:schemeClr val="accent4"/>
          </a:fillRef>
          <a:effectRef idx="0">
            <a:schemeClr val="accent4"/>
          </a:effectRef>
          <a:fontRef idx="minor">
            <a:schemeClr val="tx1"/>
          </a:fontRef>
        </p:style>
      </p:cxnSp>
      <p:sp>
        <p:nvSpPr>
          <p:cNvPr id="6" name="TextBox 5">
            <a:extLst>
              <a:ext uri="{FF2B5EF4-FFF2-40B4-BE49-F238E27FC236}">
                <a16:creationId xmlns:a16="http://schemas.microsoft.com/office/drawing/2014/main" id="{2D1CD85F-FB29-D206-ECA0-6D4DA672D08B}"/>
              </a:ext>
            </a:extLst>
          </p:cNvPr>
          <p:cNvSpPr txBox="1"/>
          <p:nvPr/>
        </p:nvSpPr>
        <p:spPr>
          <a:xfrm>
            <a:off x="499010" y="1781614"/>
            <a:ext cx="5460002" cy="400110"/>
          </a:xfrm>
          <a:prstGeom prst="rect">
            <a:avLst/>
          </a:prstGeom>
          <a:noFill/>
          <a:ln>
            <a:noFill/>
          </a:ln>
        </p:spPr>
        <p:txBody>
          <a:bodyPr wrap="square" rtlCol="0">
            <a:spAutoFit/>
          </a:bodyPr>
          <a:lstStyle/>
          <a:p>
            <a:pPr algn="ctr"/>
            <a:r>
              <a:rPr lang="en-US" sz="2000" b="1" dirty="0">
                <a:solidFill>
                  <a:schemeClr val="tx1">
                    <a:lumMod val="50000"/>
                    <a:lumOff val="50000"/>
                  </a:schemeClr>
                </a:solidFill>
                <a:latin typeface="Segoe UI" panose="020B0502040204020203" pitchFamily="34" charset="0"/>
                <a:cs typeface="Segoe UI" panose="020B0502040204020203" pitchFamily="34" charset="0"/>
              </a:rPr>
              <a:t>Categorical columns</a:t>
            </a:r>
          </a:p>
        </p:txBody>
      </p:sp>
      <p:sp>
        <p:nvSpPr>
          <p:cNvPr id="8" name="TextBox 7">
            <a:extLst>
              <a:ext uri="{FF2B5EF4-FFF2-40B4-BE49-F238E27FC236}">
                <a16:creationId xmlns:a16="http://schemas.microsoft.com/office/drawing/2014/main" id="{CC1293C8-C23D-2EEE-E13D-B137DF94F814}"/>
              </a:ext>
            </a:extLst>
          </p:cNvPr>
          <p:cNvSpPr txBox="1"/>
          <p:nvPr/>
        </p:nvSpPr>
        <p:spPr>
          <a:xfrm>
            <a:off x="6232988" y="1781614"/>
            <a:ext cx="5460002" cy="400110"/>
          </a:xfrm>
          <a:prstGeom prst="rect">
            <a:avLst/>
          </a:prstGeom>
          <a:noFill/>
          <a:ln>
            <a:noFill/>
          </a:ln>
        </p:spPr>
        <p:txBody>
          <a:bodyPr wrap="square" rtlCol="0">
            <a:spAutoFit/>
          </a:bodyPr>
          <a:lstStyle/>
          <a:p>
            <a:pPr algn="ctr"/>
            <a:r>
              <a:rPr lang="en-US" sz="2000" b="1" dirty="0">
                <a:solidFill>
                  <a:schemeClr val="tx1">
                    <a:lumMod val="50000"/>
                    <a:lumOff val="50000"/>
                  </a:schemeClr>
                </a:solidFill>
                <a:latin typeface="Segoe UI" panose="020B0502040204020203" pitchFamily="34" charset="0"/>
                <a:cs typeface="Segoe UI" panose="020B0502040204020203" pitchFamily="34" charset="0"/>
              </a:rPr>
              <a:t>Numeric columns</a:t>
            </a:r>
          </a:p>
        </p:txBody>
      </p:sp>
      <p:sp>
        <p:nvSpPr>
          <p:cNvPr id="9" name="TextBox 8">
            <a:extLst>
              <a:ext uri="{FF2B5EF4-FFF2-40B4-BE49-F238E27FC236}">
                <a16:creationId xmlns:a16="http://schemas.microsoft.com/office/drawing/2014/main" id="{C388BC04-B1DF-E539-C792-2BCC617E5540}"/>
              </a:ext>
            </a:extLst>
          </p:cNvPr>
          <p:cNvSpPr txBox="1"/>
          <p:nvPr/>
        </p:nvSpPr>
        <p:spPr>
          <a:xfrm>
            <a:off x="499009" y="1174099"/>
            <a:ext cx="11079965" cy="400110"/>
          </a:xfrm>
          <a:prstGeom prst="rect">
            <a:avLst/>
          </a:prstGeom>
          <a:noFill/>
          <a:ln>
            <a:solidFill>
              <a:srgbClr val="FF9955"/>
            </a:solidFill>
          </a:ln>
        </p:spPr>
        <p:txBody>
          <a:bodyPr wrap="square" rtlCol="0">
            <a:spAutoFit/>
          </a:bodyPr>
          <a:lstStyle/>
          <a:p>
            <a:pPr algn="ctr"/>
            <a:r>
              <a:rPr lang="en-US" sz="2000" b="1" dirty="0">
                <a:solidFill>
                  <a:schemeClr val="tx1">
                    <a:lumMod val="50000"/>
                    <a:lumOff val="50000"/>
                  </a:schemeClr>
                </a:solidFill>
                <a:latin typeface="Segoe UI" panose="020B0502040204020203" pitchFamily="34" charset="0"/>
                <a:cs typeface="Segoe UI" panose="020B0502040204020203" pitchFamily="34" charset="0"/>
              </a:rPr>
              <a:t>Descriptive Statistics</a:t>
            </a:r>
          </a:p>
        </p:txBody>
      </p:sp>
      <p:pic>
        <p:nvPicPr>
          <p:cNvPr id="12" name="Picture 11">
            <a:extLst>
              <a:ext uri="{FF2B5EF4-FFF2-40B4-BE49-F238E27FC236}">
                <a16:creationId xmlns:a16="http://schemas.microsoft.com/office/drawing/2014/main" id="{507673A9-38EB-CC37-ADF5-70969B332850}"/>
              </a:ext>
            </a:extLst>
          </p:cNvPr>
          <p:cNvPicPr>
            <a:picLocks noChangeAspect="1"/>
          </p:cNvPicPr>
          <p:nvPr/>
        </p:nvPicPr>
        <p:blipFill rotWithShape="1">
          <a:blip r:embed="rId4"/>
          <a:srcRect l="19045" t="26652" r="54326" b="34245"/>
          <a:stretch/>
        </p:blipFill>
        <p:spPr>
          <a:xfrm>
            <a:off x="1324063" y="2436769"/>
            <a:ext cx="3955550" cy="3267085"/>
          </a:xfrm>
          <a:prstGeom prst="rect">
            <a:avLst/>
          </a:prstGeom>
          <a:ln>
            <a:solidFill>
              <a:srgbClr val="FF9955"/>
            </a:solidFill>
          </a:ln>
        </p:spPr>
      </p:pic>
      <p:pic>
        <p:nvPicPr>
          <p:cNvPr id="15" name="Picture 14">
            <a:extLst>
              <a:ext uri="{FF2B5EF4-FFF2-40B4-BE49-F238E27FC236}">
                <a16:creationId xmlns:a16="http://schemas.microsoft.com/office/drawing/2014/main" id="{8F82A3BF-049F-EB45-D0BD-71C5E099473F}"/>
              </a:ext>
            </a:extLst>
          </p:cNvPr>
          <p:cNvPicPr>
            <a:picLocks noChangeAspect="1"/>
          </p:cNvPicPr>
          <p:nvPr/>
        </p:nvPicPr>
        <p:blipFill rotWithShape="1">
          <a:blip r:embed="rId5"/>
          <a:srcRect l="18729" t="27800" r="57904" b="35831"/>
          <a:stretch/>
        </p:blipFill>
        <p:spPr>
          <a:xfrm>
            <a:off x="6883238" y="2436769"/>
            <a:ext cx="3731777" cy="3267084"/>
          </a:xfrm>
          <a:prstGeom prst="rect">
            <a:avLst/>
          </a:prstGeom>
          <a:ln>
            <a:solidFill>
              <a:srgbClr val="FF9955"/>
            </a:solidFill>
          </a:ln>
        </p:spPr>
      </p:pic>
    </p:spTree>
    <p:extLst>
      <p:ext uri="{BB962C8B-B14F-4D97-AF65-F5344CB8AC3E}">
        <p14:creationId xmlns:p14="http://schemas.microsoft.com/office/powerpoint/2010/main" val="25278428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C9F06F7F-A82F-1CBE-6385-0A536D510FFD}"/>
              </a:ext>
            </a:extLst>
          </p:cNvPr>
          <p:cNvGrpSpPr/>
          <p:nvPr/>
        </p:nvGrpSpPr>
        <p:grpSpPr>
          <a:xfrm>
            <a:off x="279401" y="-583337"/>
            <a:ext cx="11023599" cy="1999551"/>
            <a:chOff x="279401" y="-583337"/>
            <a:chExt cx="11023599" cy="1999551"/>
          </a:xfrm>
        </p:grpSpPr>
        <p:pic>
          <p:nvPicPr>
            <p:cNvPr id="3" name="Picture 2">
              <a:extLst>
                <a:ext uri="{FF2B5EF4-FFF2-40B4-BE49-F238E27FC236}">
                  <a16:creationId xmlns:a16="http://schemas.microsoft.com/office/drawing/2014/main" id="{B38DBD61-B030-3543-FF4A-A1A157E33990}"/>
                </a:ext>
              </a:extLst>
            </p:cNvPr>
            <p:cNvPicPr>
              <a:picLocks noChangeAspect="1"/>
            </p:cNvPicPr>
            <p:nvPr/>
          </p:nvPicPr>
          <p:blipFill>
            <a:blip r:embed="rId2"/>
            <a:stretch>
              <a:fillRect/>
            </a:stretch>
          </p:blipFill>
          <p:spPr>
            <a:xfrm>
              <a:off x="279401" y="-583337"/>
              <a:ext cx="1943100" cy="1999551"/>
            </a:xfrm>
            <a:prstGeom prst="rect">
              <a:avLst/>
            </a:prstGeom>
          </p:spPr>
        </p:pic>
        <p:sp>
          <p:nvSpPr>
            <p:cNvPr id="4" name="Title 1">
              <a:extLst>
                <a:ext uri="{FF2B5EF4-FFF2-40B4-BE49-F238E27FC236}">
                  <a16:creationId xmlns:a16="http://schemas.microsoft.com/office/drawing/2014/main" id="{3FBABDBF-55F2-6701-5EEA-6948C391524B}"/>
                </a:ext>
              </a:extLst>
            </p:cNvPr>
            <p:cNvSpPr txBox="1">
              <a:spLocks/>
            </p:cNvSpPr>
            <p:nvPr/>
          </p:nvSpPr>
          <p:spPr>
            <a:xfrm>
              <a:off x="787400" y="136525"/>
              <a:ext cx="10515600" cy="815975"/>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1" dirty="0">
                  <a:solidFill>
                    <a:srgbClr val="FF9955"/>
                  </a:solidFill>
                  <a:latin typeface="Segoe UI" panose="020B0502040204020203" pitchFamily="34" charset="0"/>
                  <a:cs typeface="Segoe UI" panose="020B0502040204020203" pitchFamily="34" charset="0"/>
                </a:rPr>
                <a:t>D</a:t>
              </a:r>
              <a:r>
                <a:rPr lang="en-US" sz="3600" b="1" dirty="0">
                  <a:solidFill>
                    <a:schemeClr val="tx1">
                      <a:lumMod val="50000"/>
                      <a:lumOff val="50000"/>
                    </a:schemeClr>
                  </a:solidFill>
                  <a:latin typeface="Segoe UI" panose="020B0502040204020203" pitchFamily="34" charset="0"/>
                  <a:cs typeface="Segoe UI" panose="020B0502040204020203" pitchFamily="34" charset="0"/>
                </a:rPr>
                <a:t>ata</a:t>
              </a:r>
              <a:r>
                <a:rPr lang="en-US" sz="3600" b="1" dirty="0">
                  <a:solidFill>
                    <a:srgbClr val="FF9955"/>
                  </a:solidFill>
                  <a:latin typeface="Segoe UI" panose="020B0502040204020203" pitchFamily="34" charset="0"/>
                  <a:cs typeface="Segoe UI" panose="020B0502040204020203" pitchFamily="34" charset="0"/>
                </a:rPr>
                <a:t> P</a:t>
              </a:r>
              <a:r>
                <a:rPr lang="en-US" sz="3600" b="1" dirty="0">
                  <a:solidFill>
                    <a:schemeClr val="tx1">
                      <a:lumMod val="50000"/>
                      <a:lumOff val="50000"/>
                    </a:schemeClr>
                  </a:solidFill>
                  <a:latin typeface="Segoe UI" panose="020B0502040204020203" pitchFamily="34" charset="0"/>
                  <a:cs typeface="Segoe UI" panose="020B0502040204020203" pitchFamily="34" charset="0"/>
                </a:rPr>
                <a:t>reprocessing - III</a:t>
              </a:r>
            </a:p>
          </p:txBody>
        </p:sp>
      </p:grpSp>
      <p:cxnSp>
        <p:nvCxnSpPr>
          <p:cNvPr id="7" name="Straight Connector 6">
            <a:extLst>
              <a:ext uri="{FF2B5EF4-FFF2-40B4-BE49-F238E27FC236}">
                <a16:creationId xmlns:a16="http://schemas.microsoft.com/office/drawing/2014/main" id="{013F1BFA-9666-959B-B7C3-201814CFB8B3}"/>
              </a:ext>
            </a:extLst>
          </p:cNvPr>
          <p:cNvCxnSpPr>
            <a:cxnSpLocks/>
          </p:cNvCxnSpPr>
          <p:nvPr/>
        </p:nvCxnSpPr>
        <p:spPr>
          <a:xfrm>
            <a:off x="1927225" y="990600"/>
            <a:ext cx="8337550" cy="0"/>
          </a:xfrm>
          <a:prstGeom prst="line">
            <a:avLst/>
          </a:prstGeom>
          <a:ln w="9525"/>
        </p:spPr>
        <p:style>
          <a:lnRef idx="1">
            <a:schemeClr val="accent4"/>
          </a:lnRef>
          <a:fillRef idx="0">
            <a:schemeClr val="accent4"/>
          </a:fillRef>
          <a:effectRef idx="0">
            <a:schemeClr val="accent4"/>
          </a:effectRef>
          <a:fontRef idx="minor">
            <a:schemeClr val="tx1"/>
          </a:fontRef>
        </p:style>
      </p:cxnSp>
      <p:pic>
        <p:nvPicPr>
          <p:cNvPr id="9" name="Picture 8">
            <a:extLst>
              <a:ext uri="{FF2B5EF4-FFF2-40B4-BE49-F238E27FC236}">
                <a16:creationId xmlns:a16="http://schemas.microsoft.com/office/drawing/2014/main" id="{C2199763-976A-BC12-935E-DD7E4ADE51E2}"/>
              </a:ext>
            </a:extLst>
          </p:cNvPr>
          <p:cNvPicPr>
            <a:picLocks noChangeAspect="1"/>
          </p:cNvPicPr>
          <p:nvPr/>
        </p:nvPicPr>
        <p:blipFill rotWithShape="1">
          <a:blip r:embed="rId3"/>
          <a:srcRect l="18229" t="32727" r="11288" b="14197"/>
          <a:stretch/>
        </p:blipFill>
        <p:spPr>
          <a:xfrm>
            <a:off x="279401" y="1206668"/>
            <a:ext cx="6216190" cy="2633081"/>
          </a:xfrm>
          <a:prstGeom prst="rect">
            <a:avLst/>
          </a:prstGeom>
        </p:spPr>
      </p:pic>
      <p:pic>
        <p:nvPicPr>
          <p:cNvPr id="2050" name="Picture 2">
            <a:extLst>
              <a:ext uri="{FF2B5EF4-FFF2-40B4-BE49-F238E27FC236}">
                <a16:creationId xmlns:a16="http://schemas.microsoft.com/office/drawing/2014/main" id="{8CD01F03-D96D-52F8-E61B-27D70086D7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21767" y="3839749"/>
            <a:ext cx="6490833" cy="2756068"/>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a:extLst>
              <a:ext uri="{FF2B5EF4-FFF2-40B4-BE49-F238E27FC236}">
                <a16:creationId xmlns:a16="http://schemas.microsoft.com/office/drawing/2014/main" id="{BEB43AA2-07CD-0286-BD59-AA96789783E4}"/>
              </a:ext>
            </a:extLst>
          </p:cNvPr>
          <p:cNvSpPr>
            <a:spLocks noGrp="1"/>
          </p:cNvSpPr>
          <p:nvPr>
            <p:ph type="sldNum" sz="quarter" idx="12"/>
          </p:nvPr>
        </p:nvSpPr>
        <p:spPr/>
        <p:txBody>
          <a:bodyPr/>
          <a:lstStyle/>
          <a:p>
            <a:fld id="{8E05DC9C-C50D-D242-B083-59CEE07163F1}" type="slidenum">
              <a:rPr lang="en-US" smtClean="0"/>
              <a:t>11</a:t>
            </a:fld>
            <a:endParaRPr lang="en-US" dirty="0"/>
          </a:p>
        </p:txBody>
      </p:sp>
      <p:sp>
        <p:nvSpPr>
          <p:cNvPr id="10" name="TextBox 9">
            <a:extLst>
              <a:ext uri="{FF2B5EF4-FFF2-40B4-BE49-F238E27FC236}">
                <a16:creationId xmlns:a16="http://schemas.microsoft.com/office/drawing/2014/main" id="{62CB8694-1C90-A6A0-9F07-CDBF8E2AD24F}"/>
              </a:ext>
            </a:extLst>
          </p:cNvPr>
          <p:cNvSpPr txBox="1"/>
          <p:nvPr/>
        </p:nvSpPr>
        <p:spPr>
          <a:xfrm>
            <a:off x="6403227" y="1375431"/>
            <a:ext cx="5417009" cy="2031325"/>
          </a:xfrm>
          <a:prstGeom prst="rect">
            <a:avLst/>
          </a:prstGeom>
          <a:noFill/>
        </p:spPr>
        <p:txBody>
          <a:bodyPr wrap="square" rtlCol="0">
            <a:spAutoFit/>
          </a:bodyPr>
          <a:lstStyle/>
          <a:p>
            <a:pPr marL="285750" indent="-285750">
              <a:buFont typeface="Arial" panose="020B0604020202020204" pitchFamily="34" charset="0"/>
              <a:buChar char="•"/>
            </a:pPr>
            <a:r>
              <a:rPr lang="en-IN" sz="1400" dirty="0">
                <a:solidFill>
                  <a:srgbClr val="FF9955"/>
                </a:solidFill>
                <a:latin typeface="Segoe UI" panose="020B0502040204020203" pitchFamily="34" charset="0"/>
                <a:cs typeface="Segoe UI" panose="020B0502040204020203" pitchFamily="34" charset="0"/>
              </a:rPr>
              <a:t>Maruti dominates </a:t>
            </a:r>
            <a:r>
              <a:rPr lang="en-IN" sz="1400" dirty="0">
                <a:latin typeface="Segoe UI" panose="020B0502040204020203" pitchFamily="34" charset="0"/>
                <a:cs typeface="Segoe UI" panose="020B0502040204020203" pitchFamily="34" charset="0"/>
              </a:rPr>
              <a:t>the market of used cars.</a:t>
            </a:r>
          </a:p>
          <a:p>
            <a:pPr marL="285750" indent="-285750">
              <a:buFont typeface="Arial" panose="020B0604020202020204" pitchFamily="34" charset="0"/>
              <a:buChar char="•"/>
            </a:pPr>
            <a:endParaRPr lang="en-IN" sz="1400" dirty="0">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n-IN" sz="1400" dirty="0">
                <a:solidFill>
                  <a:srgbClr val="FF9955"/>
                </a:solidFill>
                <a:latin typeface="Segoe UI" panose="020B0502040204020203" pitchFamily="34" charset="0"/>
                <a:cs typeface="Segoe UI" panose="020B0502040204020203" pitchFamily="34" charset="0"/>
              </a:rPr>
              <a:t>Maruti and Hyundai </a:t>
            </a:r>
            <a:r>
              <a:rPr lang="en-IN" sz="1400" dirty="0">
                <a:latin typeface="Segoe UI" panose="020B0502040204020203" pitchFamily="34" charset="0"/>
                <a:cs typeface="Segoe UI" panose="020B0502040204020203" pitchFamily="34" charset="0"/>
              </a:rPr>
              <a:t>covers more than </a:t>
            </a:r>
            <a:r>
              <a:rPr lang="en-IN" sz="1400" dirty="0">
                <a:solidFill>
                  <a:srgbClr val="FF9955"/>
                </a:solidFill>
                <a:latin typeface="Segoe UI" panose="020B0502040204020203" pitchFamily="34" charset="0"/>
                <a:cs typeface="Segoe UI" panose="020B0502040204020203" pitchFamily="34" charset="0"/>
              </a:rPr>
              <a:t>50% of the market </a:t>
            </a:r>
            <a:r>
              <a:rPr lang="en-IN" sz="1400" dirty="0">
                <a:latin typeface="Segoe UI" panose="020B0502040204020203" pitchFamily="34" charset="0"/>
                <a:cs typeface="Segoe UI" panose="020B0502040204020203" pitchFamily="34" charset="0"/>
              </a:rPr>
              <a:t>in used cars.</a:t>
            </a:r>
          </a:p>
          <a:p>
            <a:pPr marL="285750" indent="-285750">
              <a:buFont typeface="Arial" panose="020B0604020202020204" pitchFamily="34" charset="0"/>
              <a:buChar char="•"/>
            </a:pPr>
            <a:endParaRPr lang="en-IN" sz="1400" dirty="0">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n-IN" sz="1400" dirty="0">
                <a:solidFill>
                  <a:srgbClr val="FF9955"/>
                </a:solidFill>
                <a:latin typeface="Segoe UI" panose="020B0502040204020203" pitchFamily="34" charset="0"/>
                <a:cs typeface="Segoe UI" panose="020B0502040204020203" pitchFamily="34" charset="0"/>
              </a:rPr>
              <a:t>Maruti, Hyundai, Honda and Tata</a:t>
            </a:r>
            <a:r>
              <a:rPr lang="en-IN" sz="1400" dirty="0">
                <a:latin typeface="Segoe UI" panose="020B0502040204020203" pitchFamily="34" charset="0"/>
                <a:cs typeface="Segoe UI" panose="020B0502040204020203" pitchFamily="34" charset="0"/>
              </a:rPr>
              <a:t> covers more than </a:t>
            </a:r>
            <a:r>
              <a:rPr lang="en-IN" sz="1400" dirty="0">
                <a:solidFill>
                  <a:srgbClr val="FF9955"/>
                </a:solidFill>
                <a:latin typeface="Segoe UI" panose="020B0502040204020203" pitchFamily="34" charset="0"/>
                <a:cs typeface="Segoe UI" panose="020B0502040204020203" pitchFamily="34" charset="0"/>
              </a:rPr>
              <a:t>80% </a:t>
            </a:r>
            <a:r>
              <a:rPr lang="en-IN" sz="1400" dirty="0">
                <a:latin typeface="Segoe UI" panose="020B0502040204020203" pitchFamily="34" charset="0"/>
                <a:cs typeface="Segoe UI" panose="020B0502040204020203" pitchFamily="34" charset="0"/>
              </a:rPr>
              <a:t>of the used cars' market.</a:t>
            </a:r>
          </a:p>
          <a:p>
            <a:pPr marL="285750" indent="-285750">
              <a:buFont typeface="Arial" panose="020B0604020202020204" pitchFamily="34" charset="0"/>
              <a:buChar char="•"/>
            </a:pPr>
            <a:endParaRPr lang="en-IN" sz="1400" dirty="0">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n-IN" sz="1400" dirty="0">
                <a:solidFill>
                  <a:srgbClr val="FF9955"/>
                </a:solidFill>
                <a:latin typeface="Segoe UI" panose="020B0502040204020203" pitchFamily="34" charset="0"/>
                <a:cs typeface="Segoe UI" panose="020B0502040204020203" pitchFamily="34" charset="0"/>
              </a:rPr>
              <a:t>MG and Jeep have less number </a:t>
            </a:r>
            <a:r>
              <a:rPr lang="en-IN" sz="1400" dirty="0">
                <a:latin typeface="Segoe UI" panose="020B0502040204020203" pitchFamily="34" charset="0"/>
                <a:cs typeface="Segoe UI" panose="020B0502040204020203" pitchFamily="34" charset="0"/>
              </a:rPr>
              <a:t>of cars as compared to others</a:t>
            </a:r>
          </a:p>
        </p:txBody>
      </p:sp>
      <p:sp>
        <p:nvSpPr>
          <p:cNvPr id="12" name="TextBox 11">
            <a:extLst>
              <a:ext uri="{FF2B5EF4-FFF2-40B4-BE49-F238E27FC236}">
                <a16:creationId xmlns:a16="http://schemas.microsoft.com/office/drawing/2014/main" id="{B1E02613-E18C-E086-EA6C-1135586D9A28}"/>
              </a:ext>
            </a:extLst>
          </p:cNvPr>
          <p:cNvSpPr txBox="1"/>
          <p:nvPr/>
        </p:nvSpPr>
        <p:spPr>
          <a:xfrm>
            <a:off x="667326" y="4821665"/>
            <a:ext cx="5477045" cy="738664"/>
          </a:xfrm>
          <a:prstGeom prst="rect">
            <a:avLst/>
          </a:prstGeom>
          <a:noFill/>
        </p:spPr>
        <p:txBody>
          <a:bodyPr wrap="square" rtlCol="0">
            <a:spAutoFit/>
          </a:bodyPr>
          <a:lstStyle/>
          <a:p>
            <a:pPr marL="285750" indent="-285750">
              <a:buFont typeface="Arial" panose="020B0604020202020204" pitchFamily="34" charset="0"/>
              <a:buChar char="•"/>
            </a:pPr>
            <a:r>
              <a:rPr lang="en-IN" sz="1400" dirty="0">
                <a:solidFill>
                  <a:schemeClr val="tx1">
                    <a:lumMod val="50000"/>
                    <a:lumOff val="50000"/>
                  </a:schemeClr>
                </a:solidFill>
                <a:latin typeface="Segoe UI" panose="020B0502040204020203" pitchFamily="34" charset="0"/>
                <a:cs typeface="Segoe UI" panose="020B0502040204020203" pitchFamily="34" charset="0"/>
              </a:rPr>
              <a:t>Used </a:t>
            </a:r>
            <a:r>
              <a:rPr lang="en-IN" sz="1400" dirty="0">
                <a:solidFill>
                  <a:srgbClr val="FF9955"/>
                </a:solidFill>
                <a:latin typeface="Segoe UI" panose="020B0502040204020203" pitchFamily="34" charset="0"/>
                <a:cs typeface="Segoe UI" panose="020B0502040204020203" pitchFamily="34" charset="0"/>
              </a:rPr>
              <a:t>Maruti and Datsun </a:t>
            </a:r>
            <a:r>
              <a:rPr lang="en-IN" sz="1400" dirty="0">
                <a:solidFill>
                  <a:schemeClr val="tx1">
                    <a:lumMod val="50000"/>
                    <a:lumOff val="50000"/>
                  </a:schemeClr>
                </a:solidFill>
                <a:latin typeface="Segoe UI" panose="020B0502040204020203" pitchFamily="34" charset="0"/>
                <a:cs typeface="Segoe UI" panose="020B0502040204020203" pitchFamily="34" charset="0"/>
              </a:rPr>
              <a:t>cars are more</a:t>
            </a:r>
            <a:r>
              <a:rPr lang="en-IN" sz="1400" dirty="0">
                <a:solidFill>
                  <a:srgbClr val="FF9955"/>
                </a:solidFill>
                <a:latin typeface="Segoe UI" panose="020B0502040204020203" pitchFamily="34" charset="0"/>
                <a:cs typeface="Segoe UI" panose="020B0502040204020203" pitchFamily="34" charset="0"/>
              </a:rPr>
              <a:t> affordable.</a:t>
            </a:r>
          </a:p>
          <a:p>
            <a:pPr marL="285750" indent="-285750">
              <a:buFont typeface="Arial" panose="020B0604020202020204" pitchFamily="34" charset="0"/>
              <a:buChar char="•"/>
            </a:pPr>
            <a:endParaRPr lang="en-IN" sz="1400" dirty="0">
              <a:solidFill>
                <a:srgbClr val="FF9955"/>
              </a:solidFill>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n-IN" sz="1400" dirty="0">
                <a:solidFill>
                  <a:srgbClr val="FF9955"/>
                </a:solidFill>
                <a:latin typeface="Segoe UI" panose="020B0502040204020203" pitchFamily="34" charset="0"/>
                <a:cs typeface="Segoe UI" panose="020B0502040204020203" pitchFamily="34" charset="0"/>
              </a:rPr>
              <a:t>MG, Jeep &amp; KIA </a:t>
            </a:r>
            <a:r>
              <a:rPr lang="en-IN" sz="1400" dirty="0">
                <a:solidFill>
                  <a:schemeClr val="tx1">
                    <a:lumMod val="50000"/>
                    <a:lumOff val="50000"/>
                  </a:schemeClr>
                </a:solidFill>
                <a:latin typeface="Segoe UI" panose="020B0502040204020203" pitchFamily="34" charset="0"/>
                <a:cs typeface="Segoe UI" panose="020B0502040204020203" pitchFamily="34" charset="0"/>
              </a:rPr>
              <a:t>cars are more </a:t>
            </a:r>
            <a:r>
              <a:rPr lang="en-IN" sz="1400" dirty="0">
                <a:solidFill>
                  <a:srgbClr val="FF9955"/>
                </a:solidFill>
                <a:latin typeface="Segoe UI" panose="020B0502040204020203" pitchFamily="34" charset="0"/>
                <a:cs typeface="Segoe UI" panose="020B0502040204020203" pitchFamily="34" charset="0"/>
              </a:rPr>
              <a:t>expensive</a:t>
            </a:r>
            <a:endParaRPr lang="en-IN" sz="14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0819471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C9F06F7F-A82F-1CBE-6385-0A536D510FFD}"/>
              </a:ext>
            </a:extLst>
          </p:cNvPr>
          <p:cNvGrpSpPr/>
          <p:nvPr/>
        </p:nvGrpSpPr>
        <p:grpSpPr>
          <a:xfrm>
            <a:off x="279401" y="-583337"/>
            <a:ext cx="11023599" cy="1999551"/>
            <a:chOff x="279401" y="-583337"/>
            <a:chExt cx="11023599" cy="1999551"/>
          </a:xfrm>
        </p:grpSpPr>
        <p:pic>
          <p:nvPicPr>
            <p:cNvPr id="3" name="Picture 2">
              <a:extLst>
                <a:ext uri="{FF2B5EF4-FFF2-40B4-BE49-F238E27FC236}">
                  <a16:creationId xmlns:a16="http://schemas.microsoft.com/office/drawing/2014/main" id="{B38DBD61-B030-3543-FF4A-A1A157E33990}"/>
                </a:ext>
              </a:extLst>
            </p:cNvPr>
            <p:cNvPicPr>
              <a:picLocks noChangeAspect="1"/>
            </p:cNvPicPr>
            <p:nvPr/>
          </p:nvPicPr>
          <p:blipFill>
            <a:blip r:embed="rId2"/>
            <a:stretch>
              <a:fillRect/>
            </a:stretch>
          </p:blipFill>
          <p:spPr>
            <a:xfrm>
              <a:off x="279401" y="-583337"/>
              <a:ext cx="1943100" cy="1999551"/>
            </a:xfrm>
            <a:prstGeom prst="rect">
              <a:avLst/>
            </a:prstGeom>
          </p:spPr>
        </p:pic>
        <p:sp>
          <p:nvSpPr>
            <p:cNvPr id="4" name="Title 1">
              <a:extLst>
                <a:ext uri="{FF2B5EF4-FFF2-40B4-BE49-F238E27FC236}">
                  <a16:creationId xmlns:a16="http://schemas.microsoft.com/office/drawing/2014/main" id="{3FBABDBF-55F2-6701-5EEA-6948C391524B}"/>
                </a:ext>
              </a:extLst>
            </p:cNvPr>
            <p:cNvSpPr txBox="1">
              <a:spLocks/>
            </p:cNvSpPr>
            <p:nvPr/>
          </p:nvSpPr>
          <p:spPr>
            <a:xfrm>
              <a:off x="787400" y="136525"/>
              <a:ext cx="10515600" cy="815975"/>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1" dirty="0">
                  <a:solidFill>
                    <a:srgbClr val="FF9955"/>
                  </a:solidFill>
                  <a:latin typeface="Segoe UI" panose="020B0502040204020203" pitchFamily="34" charset="0"/>
                  <a:cs typeface="Segoe UI" panose="020B0502040204020203" pitchFamily="34" charset="0"/>
                </a:rPr>
                <a:t>D</a:t>
              </a:r>
              <a:r>
                <a:rPr lang="en-US" sz="3600" b="1" dirty="0">
                  <a:solidFill>
                    <a:schemeClr val="tx1">
                      <a:lumMod val="50000"/>
                      <a:lumOff val="50000"/>
                    </a:schemeClr>
                  </a:solidFill>
                  <a:latin typeface="Segoe UI" panose="020B0502040204020203" pitchFamily="34" charset="0"/>
                  <a:cs typeface="Segoe UI" panose="020B0502040204020203" pitchFamily="34" charset="0"/>
                </a:rPr>
                <a:t>ata</a:t>
              </a:r>
              <a:r>
                <a:rPr lang="en-US" sz="3600" b="1" dirty="0">
                  <a:solidFill>
                    <a:srgbClr val="FF9955"/>
                  </a:solidFill>
                  <a:latin typeface="Segoe UI" panose="020B0502040204020203" pitchFamily="34" charset="0"/>
                  <a:cs typeface="Segoe UI" panose="020B0502040204020203" pitchFamily="34" charset="0"/>
                </a:rPr>
                <a:t> P</a:t>
              </a:r>
              <a:r>
                <a:rPr lang="en-US" sz="3600" b="1" dirty="0">
                  <a:solidFill>
                    <a:schemeClr val="tx1">
                      <a:lumMod val="50000"/>
                      <a:lumOff val="50000"/>
                    </a:schemeClr>
                  </a:solidFill>
                  <a:latin typeface="Segoe UI" panose="020B0502040204020203" pitchFamily="34" charset="0"/>
                  <a:cs typeface="Segoe UI" panose="020B0502040204020203" pitchFamily="34" charset="0"/>
                </a:rPr>
                <a:t>reprocessing - III</a:t>
              </a:r>
            </a:p>
          </p:txBody>
        </p:sp>
      </p:grpSp>
      <p:cxnSp>
        <p:nvCxnSpPr>
          <p:cNvPr id="7" name="Straight Connector 6">
            <a:extLst>
              <a:ext uri="{FF2B5EF4-FFF2-40B4-BE49-F238E27FC236}">
                <a16:creationId xmlns:a16="http://schemas.microsoft.com/office/drawing/2014/main" id="{013F1BFA-9666-959B-B7C3-201814CFB8B3}"/>
              </a:ext>
            </a:extLst>
          </p:cNvPr>
          <p:cNvCxnSpPr>
            <a:cxnSpLocks/>
          </p:cNvCxnSpPr>
          <p:nvPr/>
        </p:nvCxnSpPr>
        <p:spPr>
          <a:xfrm>
            <a:off x="1927225" y="990600"/>
            <a:ext cx="8337550" cy="0"/>
          </a:xfrm>
          <a:prstGeom prst="line">
            <a:avLst/>
          </a:prstGeom>
          <a:ln w="9525"/>
        </p:spPr>
        <p:style>
          <a:lnRef idx="1">
            <a:schemeClr val="accent4"/>
          </a:lnRef>
          <a:fillRef idx="0">
            <a:schemeClr val="accent4"/>
          </a:fillRef>
          <a:effectRef idx="0">
            <a:schemeClr val="accent4"/>
          </a:effectRef>
          <a:fontRef idx="minor">
            <a:schemeClr val="tx1"/>
          </a:fontRef>
        </p:style>
      </p:cxnSp>
      <p:sp>
        <p:nvSpPr>
          <p:cNvPr id="5" name="Slide Number Placeholder 4">
            <a:extLst>
              <a:ext uri="{FF2B5EF4-FFF2-40B4-BE49-F238E27FC236}">
                <a16:creationId xmlns:a16="http://schemas.microsoft.com/office/drawing/2014/main" id="{BEB43AA2-07CD-0286-BD59-AA96789783E4}"/>
              </a:ext>
            </a:extLst>
          </p:cNvPr>
          <p:cNvSpPr>
            <a:spLocks noGrp="1"/>
          </p:cNvSpPr>
          <p:nvPr>
            <p:ph type="sldNum" sz="quarter" idx="12"/>
          </p:nvPr>
        </p:nvSpPr>
        <p:spPr/>
        <p:txBody>
          <a:bodyPr/>
          <a:lstStyle/>
          <a:p>
            <a:fld id="{8E05DC9C-C50D-D242-B083-59CEE07163F1}" type="slidenum">
              <a:rPr lang="en-US" smtClean="0"/>
              <a:t>12</a:t>
            </a:fld>
            <a:endParaRPr lang="en-US" dirty="0"/>
          </a:p>
        </p:txBody>
      </p:sp>
      <p:sp>
        <p:nvSpPr>
          <p:cNvPr id="10" name="TextBox 9">
            <a:extLst>
              <a:ext uri="{FF2B5EF4-FFF2-40B4-BE49-F238E27FC236}">
                <a16:creationId xmlns:a16="http://schemas.microsoft.com/office/drawing/2014/main" id="{62CB8694-1C90-A6A0-9F07-CDBF8E2AD24F}"/>
              </a:ext>
            </a:extLst>
          </p:cNvPr>
          <p:cNvSpPr txBox="1"/>
          <p:nvPr/>
        </p:nvSpPr>
        <p:spPr>
          <a:xfrm>
            <a:off x="6360892" y="1739500"/>
            <a:ext cx="5417009" cy="1169551"/>
          </a:xfrm>
          <a:prstGeom prst="rect">
            <a:avLst/>
          </a:prstGeom>
          <a:noFill/>
        </p:spPr>
        <p:txBody>
          <a:bodyPr wrap="square" rtlCol="0">
            <a:spAutoFit/>
          </a:bodyPr>
          <a:lstStyle/>
          <a:p>
            <a:pPr marL="285750" indent="-285750">
              <a:buFont typeface="Arial" panose="020B0604020202020204" pitchFamily="34" charset="0"/>
              <a:buChar char="•"/>
            </a:pPr>
            <a:r>
              <a:rPr lang="en-IN" sz="1400" dirty="0">
                <a:solidFill>
                  <a:srgbClr val="FF9955"/>
                </a:solidFill>
                <a:latin typeface="Segoe UI" panose="020B0502040204020203" pitchFamily="34" charset="0"/>
                <a:cs typeface="Segoe UI" panose="020B0502040204020203" pitchFamily="34" charset="0"/>
              </a:rPr>
              <a:t>Newer cars</a:t>
            </a:r>
            <a:r>
              <a:rPr lang="en-IN" sz="1400" dirty="0">
                <a:solidFill>
                  <a:schemeClr val="tx1">
                    <a:lumMod val="50000"/>
                    <a:lumOff val="50000"/>
                  </a:schemeClr>
                </a:solidFill>
                <a:latin typeface="Segoe UI" panose="020B0502040204020203" pitchFamily="34" charset="0"/>
                <a:cs typeface="Segoe UI" panose="020B0502040204020203" pitchFamily="34" charset="0"/>
              </a:rPr>
              <a:t> are more </a:t>
            </a:r>
            <a:r>
              <a:rPr lang="en-IN" sz="1400" dirty="0">
                <a:solidFill>
                  <a:srgbClr val="FF9955"/>
                </a:solidFill>
                <a:latin typeface="Segoe UI" panose="020B0502040204020203" pitchFamily="34" charset="0"/>
                <a:cs typeface="Segoe UI" panose="020B0502040204020203" pitchFamily="34" charset="0"/>
              </a:rPr>
              <a:t>expensive</a:t>
            </a:r>
            <a:r>
              <a:rPr lang="en-IN" sz="1400" dirty="0">
                <a:solidFill>
                  <a:schemeClr val="tx1">
                    <a:lumMod val="50000"/>
                    <a:lumOff val="50000"/>
                  </a:schemeClr>
                </a:solidFill>
                <a:latin typeface="Segoe UI" panose="020B0502040204020203" pitchFamily="34" charset="0"/>
                <a:cs typeface="Segoe UI" panose="020B0502040204020203" pitchFamily="34" charset="0"/>
              </a:rPr>
              <a:t> and price variation is also large as compared to old cars</a:t>
            </a:r>
          </a:p>
          <a:p>
            <a:pPr marL="285750" indent="-285750">
              <a:buFont typeface="Arial" panose="020B0604020202020204" pitchFamily="34" charset="0"/>
              <a:buChar char="•"/>
            </a:pPr>
            <a:endParaRPr lang="en-IN" sz="1400" dirty="0">
              <a:solidFill>
                <a:schemeClr val="tx1">
                  <a:lumMod val="50000"/>
                  <a:lumOff val="50000"/>
                </a:schemeClr>
              </a:solidFill>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n-IN" sz="1400" dirty="0">
                <a:solidFill>
                  <a:srgbClr val="FF9955"/>
                </a:solidFill>
                <a:latin typeface="Segoe UI" panose="020B0502040204020203" pitchFamily="34" charset="0"/>
                <a:cs typeface="Segoe UI" panose="020B0502040204020203" pitchFamily="34" charset="0"/>
              </a:rPr>
              <a:t>Older cars </a:t>
            </a:r>
            <a:r>
              <a:rPr lang="en-IN" sz="1400" dirty="0">
                <a:solidFill>
                  <a:schemeClr val="tx1">
                    <a:lumMod val="50000"/>
                    <a:lumOff val="50000"/>
                  </a:schemeClr>
                </a:solidFill>
                <a:latin typeface="Segoe UI" panose="020B0502040204020203" pitchFamily="34" charset="0"/>
                <a:cs typeface="Segoe UI" panose="020B0502040204020203" pitchFamily="34" charset="0"/>
              </a:rPr>
              <a:t>have </a:t>
            </a:r>
            <a:r>
              <a:rPr lang="en-IN" sz="1400" dirty="0">
                <a:solidFill>
                  <a:srgbClr val="FF9955"/>
                </a:solidFill>
                <a:latin typeface="Segoe UI" panose="020B0502040204020203" pitchFamily="34" charset="0"/>
                <a:cs typeface="Segoe UI" panose="020B0502040204020203" pitchFamily="34" charset="0"/>
              </a:rPr>
              <a:t>more distance travelled </a:t>
            </a:r>
            <a:r>
              <a:rPr lang="en-IN" sz="1400" dirty="0">
                <a:solidFill>
                  <a:schemeClr val="tx1">
                    <a:lumMod val="50000"/>
                    <a:lumOff val="50000"/>
                  </a:schemeClr>
                </a:solidFill>
                <a:latin typeface="Segoe UI" panose="020B0502040204020203" pitchFamily="34" charset="0"/>
                <a:cs typeface="Segoe UI" panose="020B0502040204020203" pitchFamily="34" charset="0"/>
              </a:rPr>
              <a:t>as compared to newer cars</a:t>
            </a:r>
          </a:p>
        </p:txBody>
      </p:sp>
      <p:sp>
        <p:nvSpPr>
          <p:cNvPr id="12" name="TextBox 11">
            <a:extLst>
              <a:ext uri="{FF2B5EF4-FFF2-40B4-BE49-F238E27FC236}">
                <a16:creationId xmlns:a16="http://schemas.microsoft.com/office/drawing/2014/main" id="{B1E02613-E18C-E086-EA6C-1135586D9A28}"/>
              </a:ext>
            </a:extLst>
          </p:cNvPr>
          <p:cNvSpPr txBox="1"/>
          <p:nvPr/>
        </p:nvSpPr>
        <p:spPr>
          <a:xfrm>
            <a:off x="667326" y="4821665"/>
            <a:ext cx="5233941" cy="954107"/>
          </a:xfrm>
          <a:prstGeom prst="rect">
            <a:avLst/>
          </a:prstGeom>
          <a:noFill/>
        </p:spPr>
        <p:txBody>
          <a:bodyPr wrap="square" rtlCol="0">
            <a:spAutoFit/>
          </a:bodyPr>
          <a:lstStyle/>
          <a:p>
            <a:pPr marL="285750" indent="-285750">
              <a:buFont typeface="Arial" panose="020B0604020202020204" pitchFamily="34" charset="0"/>
              <a:buChar char="•"/>
            </a:pPr>
            <a:r>
              <a:rPr lang="en-IN" sz="1400" dirty="0">
                <a:solidFill>
                  <a:schemeClr val="tx1">
                    <a:lumMod val="50000"/>
                    <a:lumOff val="50000"/>
                  </a:schemeClr>
                </a:solidFill>
                <a:latin typeface="Segoe UI" panose="020B0502040204020203" pitchFamily="34" charset="0"/>
                <a:cs typeface="Segoe UI" panose="020B0502040204020203" pitchFamily="34" charset="0"/>
              </a:rPr>
              <a:t>More than </a:t>
            </a:r>
            <a:r>
              <a:rPr lang="en-IN" sz="1400" dirty="0">
                <a:solidFill>
                  <a:srgbClr val="FF9955"/>
                </a:solidFill>
                <a:latin typeface="Segoe UI" panose="020B0502040204020203" pitchFamily="34" charset="0"/>
                <a:cs typeface="Segoe UI" panose="020B0502040204020203" pitchFamily="34" charset="0"/>
              </a:rPr>
              <a:t>50%</a:t>
            </a:r>
            <a:r>
              <a:rPr lang="en-IN" sz="1400" dirty="0">
                <a:solidFill>
                  <a:schemeClr val="tx1">
                    <a:lumMod val="50000"/>
                    <a:lumOff val="50000"/>
                  </a:schemeClr>
                </a:solidFill>
                <a:latin typeface="Segoe UI" panose="020B0502040204020203" pitchFamily="34" charset="0"/>
                <a:cs typeface="Segoe UI" panose="020B0502040204020203" pitchFamily="34" charset="0"/>
              </a:rPr>
              <a:t> cars are </a:t>
            </a:r>
            <a:r>
              <a:rPr lang="en-IN" sz="1400" dirty="0">
                <a:solidFill>
                  <a:srgbClr val="FF9955"/>
                </a:solidFill>
                <a:latin typeface="Segoe UI" panose="020B0502040204020203" pitchFamily="34" charset="0"/>
                <a:cs typeface="Segoe UI" panose="020B0502040204020203" pitchFamily="34" charset="0"/>
              </a:rPr>
              <a:t>hatchback</a:t>
            </a:r>
            <a:r>
              <a:rPr lang="en-IN" sz="1400" dirty="0">
                <a:solidFill>
                  <a:schemeClr val="tx1">
                    <a:lumMod val="50000"/>
                    <a:lumOff val="50000"/>
                  </a:schemeClr>
                </a:solidFill>
                <a:latin typeface="Segoe UI" panose="020B0502040204020203" pitchFamily="34" charset="0"/>
                <a:cs typeface="Segoe UI" panose="020B0502040204020203" pitchFamily="34" charset="0"/>
              </a:rPr>
              <a:t> and they are very </a:t>
            </a:r>
            <a:r>
              <a:rPr lang="en-IN" sz="1400" dirty="0">
                <a:solidFill>
                  <a:srgbClr val="FF9955"/>
                </a:solidFill>
                <a:latin typeface="Segoe UI" panose="020B0502040204020203" pitchFamily="34" charset="0"/>
                <a:cs typeface="Segoe UI" panose="020B0502040204020203" pitchFamily="34" charset="0"/>
              </a:rPr>
              <a:t>affordable</a:t>
            </a:r>
          </a:p>
          <a:p>
            <a:pPr marL="285750" indent="-285750">
              <a:buFont typeface="Arial" panose="020B0604020202020204" pitchFamily="34" charset="0"/>
              <a:buChar char="•"/>
            </a:pPr>
            <a:endParaRPr lang="en-IN" sz="1400" dirty="0">
              <a:solidFill>
                <a:schemeClr val="tx1">
                  <a:lumMod val="50000"/>
                  <a:lumOff val="50000"/>
                </a:schemeClr>
              </a:solidFill>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n-IN" sz="1400" dirty="0">
                <a:solidFill>
                  <a:srgbClr val="FF9955"/>
                </a:solidFill>
                <a:latin typeface="Segoe UI" panose="020B0502040204020203" pitchFamily="34" charset="0"/>
                <a:cs typeface="Segoe UI" panose="020B0502040204020203" pitchFamily="34" charset="0"/>
              </a:rPr>
              <a:t>Luxury SUVs </a:t>
            </a:r>
            <a:r>
              <a:rPr lang="en-IN" sz="1400" dirty="0">
                <a:solidFill>
                  <a:schemeClr val="tx1">
                    <a:lumMod val="50000"/>
                    <a:lumOff val="50000"/>
                  </a:schemeClr>
                </a:solidFill>
                <a:latin typeface="Segoe UI" panose="020B0502040204020203" pitchFamily="34" charset="0"/>
                <a:cs typeface="Segoe UI" panose="020B0502040204020203" pitchFamily="34" charset="0"/>
              </a:rPr>
              <a:t>are most </a:t>
            </a:r>
            <a:r>
              <a:rPr lang="en-IN" sz="1400" dirty="0">
                <a:solidFill>
                  <a:srgbClr val="FF9955"/>
                </a:solidFill>
                <a:latin typeface="Segoe UI" panose="020B0502040204020203" pitchFamily="34" charset="0"/>
                <a:cs typeface="Segoe UI" panose="020B0502040204020203" pitchFamily="34" charset="0"/>
              </a:rPr>
              <a:t>expensive</a:t>
            </a:r>
            <a:r>
              <a:rPr lang="en-IN" sz="1400" dirty="0">
                <a:solidFill>
                  <a:schemeClr val="tx1">
                    <a:lumMod val="50000"/>
                    <a:lumOff val="50000"/>
                  </a:schemeClr>
                </a:solidFill>
                <a:latin typeface="Segoe UI" panose="020B0502040204020203" pitchFamily="34" charset="0"/>
                <a:cs typeface="Segoe UI" panose="020B0502040204020203" pitchFamily="34" charset="0"/>
              </a:rPr>
              <a:t> cars</a:t>
            </a:r>
            <a:endParaRPr lang="en-IN" sz="1400" dirty="0">
              <a:latin typeface="Segoe UI" panose="020B0502040204020203" pitchFamily="34" charset="0"/>
              <a:cs typeface="Segoe UI" panose="020B0502040204020203" pitchFamily="34" charset="0"/>
            </a:endParaRPr>
          </a:p>
        </p:txBody>
      </p:sp>
      <p:pic>
        <p:nvPicPr>
          <p:cNvPr id="1027" name="Picture 3">
            <a:extLst>
              <a:ext uri="{FF2B5EF4-FFF2-40B4-BE49-F238E27FC236}">
                <a16:creationId xmlns:a16="http://schemas.microsoft.com/office/drawing/2014/main" id="{38DE06A2-ABDE-7899-3844-EB791FAF8F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5422" y="1083684"/>
            <a:ext cx="5847805" cy="2756065"/>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a:extLst>
              <a:ext uri="{FF2B5EF4-FFF2-40B4-BE49-F238E27FC236}">
                <a16:creationId xmlns:a16="http://schemas.microsoft.com/office/drawing/2014/main" id="{3DC93874-1CC9-1CF6-74ED-AD974A3AC358}"/>
              </a:ext>
            </a:extLst>
          </p:cNvPr>
          <p:cNvGrpSpPr/>
          <p:nvPr/>
        </p:nvGrpSpPr>
        <p:grpSpPr>
          <a:xfrm>
            <a:off x="5825954" y="4007450"/>
            <a:ext cx="5477046" cy="2531462"/>
            <a:chOff x="5825954" y="4007450"/>
            <a:chExt cx="5477046" cy="2531462"/>
          </a:xfrm>
        </p:grpSpPr>
        <p:pic>
          <p:nvPicPr>
            <p:cNvPr id="1029" name="Picture 5">
              <a:extLst>
                <a:ext uri="{FF2B5EF4-FFF2-40B4-BE49-F238E27FC236}">
                  <a16:creationId xmlns:a16="http://schemas.microsoft.com/office/drawing/2014/main" id="{F343B456-B442-D72D-F2F9-60B7E5C94DE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25955" y="4181775"/>
              <a:ext cx="5477045" cy="2357137"/>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C28FAF2D-D940-FF2A-ACC1-775E0F9D98DB}"/>
                </a:ext>
              </a:extLst>
            </p:cNvPr>
            <p:cNvSpPr txBox="1"/>
            <p:nvPr/>
          </p:nvSpPr>
          <p:spPr>
            <a:xfrm>
              <a:off x="5825954" y="4007450"/>
              <a:ext cx="5417009" cy="246221"/>
            </a:xfrm>
            <a:prstGeom prst="rect">
              <a:avLst/>
            </a:prstGeom>
            <a:noFill/>
          </p:spPr>
          <p:txBody>
            <a:bodyPr wrap="square" rtlCol="0">
              <a:spAutoFit/>
            </a:bodyPr>
            <a:lstStyle/>
            <a:p>
              <a:pPr algn="ctr"/>
              <a:r>
                <a:rPr lang="en-IN" sz="1000" b="1" dirty="0">
                  <a:solidFill>
                    <a:schemeClr val="tx1">
                      <a:lumMod val="50000"/>
                      <a:lumOff val="50000"/>
                    </a:schemeClr>
                  </a:solidFill>
                  <a:latin typeface="+mj-lt"/>
                  <a:cs typeface="Segoe UI" panose="020B0502040204020203" pitchFamily="34" charset="0"/>
                </a:rPr>
                <a:t>BODYTYPE AND THEIR DISTRIBUTION</a:t>
              </a:r>
            </a:p>
          </p:txBody>
        </p:sp>
      </p:grpSp>
    </p:spTree>
    <p:extLst>
      <p:ext uri="{BB962C8B-B14F-4D97-AF65-F5344CB8AC3E}">
        <p14:creationId xmlns:p14="http://schemas.microsoft.com/office/powerpoint/2010/main" val="2765583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C9F06F7F-A82F-1CBE-6385-0A536D510FFD}"/>
              </a:ext>
            </a:extLst>
          </p:cNvPr>
          <p:cNvGrpSpPr/>
          <p:nvPr/>
        </p:nvGrpSpPr>
        <p:grpSpPr>
          <a:xfrm>
            <a:off x="279401" y="-583337"/>
            <a:ext cx="11023599" cy="1999551"/>
            <a:chOff x="279401" y="-583337"/>
            <a:chExt cx="11023599" cy="1999551"/>
          </a:xfrm>
        </p:grpSpPr>
        <p:pic>
          <p:nvPicPr>
            <p:cNvPr id="3" name="Picture 2">
              <a:extLst>
                <a:ext uri="{FF2B5EF4-FFF2-40B4-BE49-F238E27FC236}">
                  <a16:creationId xmlns:a16="http://schemas.microsoft.com/office/drawing/2014/main" id="{B38DBD61-B030-3543-FF4A-A1A157E33990}"/>
                </a:ext>
              </a:extLst>
            </p:cNvPr>
            <p:cNvPicPr>
              <a:picLocks noChangeAspect="1"/>
            </p:cNvPicPr>
            <p:nvPr/>
          </p:nvPicPr>
          <p:blipFill>
            <a:blip r:embed="rId2"/>
            <a:stretch>
              <a:fillRect/>
            </a:stretch>
          </p:blipFill>
          <p:spPr>
            <a:xfrm>
              <a:off x="279401" y="-583337"/>
              <a:ext cx="1943100" cy="1999551"/>
            </a:xfrm>
            <a:prstGeom prst="rect">
              <a:avLst/>
            </a:prstGeom>
          </p:spPr>
        </p:pic>
        <p:sp>
          <p:nvSpPr>
            <p:cNvPr id="4" name="Title 1">
              <a:extLst>
                <a:ext uri="{FF2B5EF4-FFF2-40B4-BE49-F238E27FC236}">
                  <a16:creationId xmlns:a16="http://schemas.microsoft.com/office/drawing/2014/main" id="{3FBABDBF-55F2-6701-5EEA-6948C391524B}"/>
                </a:ext>
              </a:extLst>
            </p:cNvPr>
            <p:cNvSpPr txBox="1">
              <a:spLocks/>
            </p:cNvSpPr>
            <p:nvPr/>
          </p:nvSpPr>
          <p:spPr>
            <a:xfrm>
              <a:off x="787400" y="136525"/>
              <a:ext cx="10515600" cy="815975"/>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1" dirty="0">
                  <a:solidFill>
                    <a:srgbClr val="FF9955"/>
                  </a:solidFill>
                  <a:latin typeface="Segoe UI" panose="020B0502040204020203" pitchFamily="34" charset="0"/>
                  <a:cs typeface="Segoe UI" panose="020B0502040204020203" pitchFamily="34" charset="0"/>
                </a:rPr>
                <a:t>D</a:t>
              </a:r>
              <a:r>
                <a:rPr lang="en-US" sz="3600" b="1" dirty="0">
                  <a:solidFill>
                    <a:schemeClr val="tx1">
                      <a:lumMod val="50000"/>
                      <a:lumOff val="50000"/>
                    </a:schemeClr>
                  </a:solidFill>
                  <a:latin typeface="Segoe UI" panose="020B0502040204020203" pitchFamily="34" charset="0"/>
                  <a:cs typeface="Segoe UI" panose="020B0502040204020203" pitchFamily="34" charset="0"/>
                </a:rPr>
                <a:t>ata</a:t>
              </a:r>
              <a:r>
                <a:rPr lang="en-US" sz="3600" b="1" dirty="0">
                  <a:solidFill>
                    <a:srgbClr val="FF9955"/>
                  </a:solidFill>
                  <a:latin typeface="Segoe UI" panose="020B0502040204020203" pitchFamily="34" charset="0"/>
                  <a:cs typeface="Segoe UI" panose="020B0502040204020203" pitchFamily="34" charset="0"/>
                </a:rPr>
                <a:t> P</a:t>
              </a:r>
              <a:r>
                <a:rPr lang="en-US" sz="3600" b="1" dirty="0">
                  <a:solidFill>
                    <a:schemeClr val="tx1">
                      <a:lumMod val="50000"/>
                      <a:lumOff val="50000"/>
                    </a:schemeClr>
                  </a:solidFill>
                  <a:latin typeface="Segoe UI" panose="020B0502040204020203" pitchFamily="34" charset="0"/>
                  <a:cs typeface="Segoe UI" panose="020B0502040204020203" pitchFamily="34" charset="0"/>
                </a:rPr>
                <a:t>reprocessing - III</a:t>
              </a:r>
            </a:p>
          </p:txBody>
        </p:sp>
      </p:grpSp>
      <p:cxnSp>
        <p:nvCxnSpPr>
          <p:cNvPr id="7" name="Straight Connector 6">
            <a:extLst>
              <a:ext uri="{FF2B5EF4-FFF2-40B4-BE49-F238E27FC236}">
                <a16:creationId xmlns:a16="http://schemas.microsoft.com/office/drawing/2014/main" id="{013F1BFA-9666-959B-B7C3-201814CFB8B3}"/>
              </a:ext>
            </a:extLst>
          </p:cNvPr>
          <p:cNvCxnSpPr>
            <a:cxnSpLocks/>
          </p:cNvCxnSpPr>
          <p:nvPr/>
        </p:nvCxnSpPr>
        <p:spPr>
          <a:xfrm>
            <a:off x="1927225" y="990600"/>
            <a:ext cx="8337550" cy="0"/>
          </a:xfrm>
          <a:prstGeom prst="line">
            <a:avLst/>
          </a:prstGeom>
          <a:ln w="9525"/>
        </p:spPr>
        <p:style>
          <a:lnRef idx="1">
            <a:schemeClr val="accent4"/>
          </a:lnRef>
          <a:fillRef idx="0">
            <a:schemeClr val="accent4"/>
          </a:fillRef>
          <a:effectRef idx="0">
            <a:schemeClr val="accent4"/>
          </a:effectRef>
          <a:fontRef idx="minor">
            <a:schemeClr val="tx1"/>
          </a:fontRef>
        </p:style>
      </p:cxnSp>
      <p:sp>
        <p:nvSpPr>
          <p:cNvPr id="5" name="Slide Number Placeholder 4">
            <a:extLst>
              <a:ext uri="{FF2B5EF4-FFF2-40B4-BE49-F238E27FC236}">
                <a16:creationId xmlns:a16="http://schemas.microsoft.com/office/drawing/2014/main" id="{BEB43AA2-07CD-0286-BD59-AA96789783E4}"/>
              </a:ext>
            </a:extLst>
          </p:cNvPr>
          <p:cNvSpPr>
            <a:spLocks noGrp="1"/>
          </p:cNvSpPr>
          <p:nvPr>
            <p:ph type="sldNum" sz="quarter" idx="12"/>
          </p:nvPr>
        </p:nvSpPr>
        <p:spPr/>
        <p:txBody>
          <a:bodyPr/>
          <a:lstStyle/>
          <a:p>
            <a:fld id="{8E05DC9C-C50D-D242-B083-59CEE07163F1}" type="slidenum">
              <a:rPr lang="en-US" smtClean="0"/>
              <a:t>13</a:t>
            </a:fld>
            <a:endParaRPr lang="en-US" dirty="0"/>
          </a:p>
        </p:txBody>
      </p:sp>
      <p:sp>
        <p:nvSpPr>
          <p:cNvPr id="10" name="TextBox 9">
            <a:extLst>
              <a:ext uri="{FF2B5EF4-FFF2-40B4-BE49-F238E27FC236}">
                <a16:creationId xmlns:a16="http://schemas.microsoft.com/office/drawing/2014/main" id="{62CB8694-1C90-A6A0-9F07-CDBF8E2AD24F}"/>
              </a:ext>
            </a:extLst>
          </p:cNvPr>
          <p:cNvSpPr txBox="1"/>
          <p:nvPr/>
        </p:nvSpPr>
        <p:spPr>
          <a:xfrm>
            <a:off x="983986" y="4384844"/>
            <a:ext cx="5545666" cy="1384995"/>
          </a:xfrm>
          <a:prstGeom prst="rect">
            <a:avLst/>
          </a:prstGeom>
          <a:noFill/>
        </p:spPr>
        <p:txBody>
          <a:bodyPr wrap="square" rtlCol="0">
            <a:spAutoFit/>
          </a:bodyPr>
          <a:lstStyle/>
          <a:p>
            <a:pPr marL="285750" indent="-285750">
              <a:buFont typeface="Arial" panose="020B0604020202020204" pitchFamily="34" charset="0"/>
              <a:buChar char="•"/>
            </a:pPr>
            <a:r>
              <a:rPr lang="en-IN" sz="1400" dirty="0">
                <a:solidFill>
                  <a:srgbClr val="FF9955"/>
                </a:solidFill>
                <a:latin typeface="Segoe UI" panose="020B0502040204020203" pitchFamily="34" charset="0"/>
                <a:cs typeface="Segoe UI" panose="020B0502040204020203" pitchFamily="34" charset="0"/>
              </a:rPr>
              <a:t>Maharashtra</a:t>
            </a:r>
            <a:r>
              <a:rPr lang="en-IN" sz="1400" dirty="0">
                <a:solidFill>
                  <a:schemeClr val="tx1">
                    <a:lumMod val="50000"/>
                    <a:lumOff val="50000"/>
                  </a:schemeClr>
                </a:solidFill>
                <a:latin typeface="Segoe UI" panose="020B0502040204020203" pitchFamily="34" charset="0"/>
                <a:cs typeface="Segoe UI" panose="020B0502040204020203" pitchFamily="34" charset="0"/>
              </a:rPr>
              <a:t> and </a:t>
            </a:r>
            <a:r>
              <a:rPr lang="en-IN" sz="1400" dirty="0">
                <a:solidFill>
                  <a:srgbClr val="FF9955"/>
                </a:solidFill>
                <a:latin typeface="Segoe UI" panose="020B0502040204020203" pitchFamily="34" charset="0"/>
                <a:cs typeface="Segoe UI" panose="020B0502040204020203" pitchFamily="34" charset="0"/>
              </a:rPr>
              <a:t>Karnataka</a:t>
            </a:r>
            <a:r>
              <a:rPr lang="en-IN" sz="1400" dirty="0">
                <a:solidFill>
                  <a:schemeClr val="tx1">
                    <a:lumMod val="50000"/>
                    <a:lumOff val="50000"/>
                  </a:schemeClr>
                </a:solidFill>
                <a:latin typeface="Segoe UI" panose="020B0502040204020203" pitchFamily="34" charset="0"/>
                <a:cs typeface="Segoe UI" panose="020B0502040204020203" pitchFamily="34" charset="0"/>
              </a:rPr>
              <a:t> has </a:t>
            </a:r>
            <a:r>
              <a:rPr lang="en-IN" sz="1400" dirty="0">
                <a:solidFill>
                  <a:srgbClr val="FF9955"/>
                </a:solidFill>
                <a:latin typeface="Segoe UI" panose="020B0502040204020203" pitchFamily="34" charset="0"/>
                <a:cs typeface="Segoe UI" panose="020B0502040204020203" pitchFamily="34" charset="0"/>
              </a:rPr>
              <a:t>high</a:t>
            </a:r>
            <a:r>
              <a:rPr lang="en-IN" sz="1400" dirty="0">
                <a:solidFill>
                  <a:schemeClr val="tx1">
                    <a:lumMod val="50000"/>
                    <a:lumOff val="50000"/>
                  </a:schemeClr>
                </a:solidFill>
                <a:latin typeface="Segoe UI" panose="020B0502040204020203" pitchFamily="34" charset="0"/>
                <a:cs typeface="Segoe UI" panose="020B0502040204020203" pitchFamily="34" charset="0"/>
              </a:rPr>
              <a:t> number of cars.</a:t>
            </a:r>
          </a:p>
          <a:p>
            <a:endParaRPr lang="en-IN" sz="1400" dirty="0">
              <a:solidFill>
                <a:schemeClr val="tx1">
                  <a:lumMod val="50000"/>
                  <a:lumOff val="50000"/>
                </a:schemeClr>
              </a:solidFill>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n-IN" sz="1400" dirty="0">
                <a:solidFill>
                  <a:schemeClr val="tx1">
                    <a:lumMod val="50000"/>
                    <a:lumOff val="50000"/>
                  </a:schemeClr>
                </a:solidFill>
                <a:latin typeface="Segoe UI" panose="020B0502040204020203" pitchFamily="34" charset="0"/>
                <a:cs typeface="Segoe UI" panose="020B0502040204020203" pitchFamily="34" charset="0"/>
              </a:rPr>
              <a:t>In </a:t>
            </a:r>
            <a:r>
              <a:rPr lang="en-IN" sz="1400" dirty="0">
                <a:solidFill>
                  <a:srgbClr val="FF9955"/>
                </a:solidFill>
                <a:latin typeface="Segoe UI" panose="020B0502040204020203" pitchFamily="34" charset="0"/>
                <a:cs typeface="Segoe UI" panose="020B0502040204020203" pitchFamily="34" charset="0"/>
              </a:rPr>
              <a:t>Kerala</a:t>
            </a:r>
            <a:r>
              <a:rPr lang="en-IN" sz="1400" dirty="0">
                <a:solidFill>
                  <a:schemeClr val="tx1">
                    <a:lumMod val="50000"/>
                    <a:lumOff val="50000"/>
                  </a:schemeClr>
                </a:solidFill>
                <a:latin typeface="Segoe UI" panose="020B0502040204020203" pitchFamily="34" charset="0"/>
                <a:cs typeface="Segoe UI" panose="020B0502040204020203" pitchFamily="34" charset="0"/>
              </a:rPr>
              <a:t>, </a:t>
            </a:r>
            <a:r>
              <a:rPr lang="en-IN" sz="1400" dirty="0">
                <a:solidFill>
                  <a:srgbClr val="FF9955"/>
                </a:solidFill>
                <a:latin typeface="Segoe UI" panose="020B0502040204020203" pitchFamily="34" charset="0"/>
                <a:cs typeface="Segoe UI" panose="020B0502040204020203" pitchFamily="34" charset="0"/>
              </a:rPr>
              <a:t>Bihar</a:t>
            </a:r>
            <a:r>
              <a:rPr lang="en-IN" sz="1400" dirty="0">
                <a:solidFill>
                  <a:schemeClr val="tx1">
                    <a:lumMod val="50000"/>
                    <a:lumOff val="50000"/>
                  </a:schemeClr>
                </a:solidFill>
                <a:latin typeface="Segoe UI" panose="020B0502040204020203" pitchFamily="34" charset="0"/>
                <a:cs typeface="Segoe UI" panose="020B0502040204020203" pitchFamily="34" charset="0"/>
              </a:rPr>
              <a:t>, </a:t>
            </a:r>
            <a:r>
              <a:rPr lang="en-IN" sz="1400" dirty="0">
                <a:solidFill>
                  <a:srgbClr val="FF9955"/>
                </a:solidFill>
                <a:latin typeface="Segoe UI" panose="020B0502040204020203" pitchFamily="34" charset="0"/>
                <a:cs typeface="Segoe UI" panose="020B0502040204020203" pitchFamily="34" charset="0"/>
              </a:rPr>
              <a:t>Andra Pradesh</a:t>
            </a:r>
            <a:r>
              <a:rPr lang="en-IN" sz="1400" dirty="0">
                <a:solidFill>
                  <a:schemeClr val="tx1">
                    <a:lumMod val="50000"/>
                    <a:lumOff val="50000"/>
                  </a:schemeClr>
                </a:solidFill>
                <a:latin typeface="Segoe UI" panose="020B0502040204020203" pitchFamily="34" charset="0"/>
                <a:cs typeface="Segoe UI" panose="020B0502040204020203" pitchFamily="34" charset="0"/>
              </a:rPr>
              <a:t>, </a:t>
            </a:r>
            <a:r>
              <a:rPr lang="en-IN" sz="1400" dirty="0">
                <a:solidFill>
                  <a:srgbClr val="FF9955"/>
                </a:solidFill>
                <a:latin typeface="Segoe UI" panose="020B0502040204020203" pitchFamily="34" charset="0"/>
                <a:cs typeface="Segoe UI" panose="020B0502040204020203" pitchFamily="34" charset="0"/>
              </a:rPr>
              <a:t>Rajasthan</a:t>
            </a:r>
            <a:r>
              <a:rPr lang="en-IN" sz="1400" dirty="0">
                <a:solidFill>
                  <a:schemeClr val="tx1">
                    <a:lumMod val="50000"/>
                    <a:lumOff val="50000"/>
                  </a:schemeClr>
                </a:solidFill>
                <a:latin typeface="Segoe UI" panose="020B0502040204020203" pitchFamily="34" charset="0"/>
                <a:cs typeface="Segoe UI" panose="020B0502040204020203" pitchFamily="34" charset="0"/>
              </a:rPr>
              <a:t>, </a:t>
            </a:r>
            <a:r>
              <a:rPr lang="en-IN" sz="1400" dirty="0">
                <a:solidFill>
                  <a:srgbClr val="FF9955"/>
                </a:solidFill>
                <a:latin typeface="Segoe UI" panose="020B0502040204020203" pitchFamily="34" charset="0"/>
                <a:cs typeface="Segoe UI" panose="020B0502040204020203" pitchFamily="34" charset="0"/>
              </a:rPr>
              <a:t>Madhya Pradesh</a:t>
            </a:r>
            <a:r>
              <a:rPr lang="en-IN" sz="1400" dirty="0">
                <a:solidFill>
                  <a:schemeClr val="tx1">
                    <a:lumMod val="50000"/>
                    <a:lumOff val="50000"/>
                  </a:schemeClr>
                </a:solidFill>
                <a:latin typeface="Segoe UI" panose="020B0502040204020203" pitchFamily="34" charset="0"/>
                <a:cs typeface="Segoe UI" panose="020B0502040204020203" pitchFamily="34" charset="0"/>
              </a:rPr>
              <a:t>, </a:t>
            </a:r>
            <a:r>
              <a:rPr lang="en-IN" sz="1400" dirty="0">
                <a:solidFill>
                  <a:srgbClr val="FF9955"/>
                </a:solidFill>
                <a:latin typeface="Segoe UI" panose="020B0502040204020203" pitchFamily="34" charset="0"/>
                <a:cs typeface="Segoe UI" panose="020B0502040204020203" pitchFamily="34" charset="0"/>
              </a:rPr>
              <a:t>Panjab</a:t>
            </a:r>
            <a:r>
              <a:rPr lang="en-IN" sz="1400" dirty="0">
                <a:solidFill>
                  <a:schemeClr val="tx1">
                    <a:lumMod val="50000"/>
                    <a:lumOff val="50000"/>
                  </a:schemeClr>
                </a:solidFill>
                <a:latin typeface="Segoe UI" panose="020B0502040204020203" pitchFamily="34" charset="0"/>
                <a:cs typeface="Segoe UI" panose="020B0502040204020203" pitchFamily="34" charset="0"/>
              </a:rPr>
              <a:t> and </a:t>
            </a:r>
            <a:r>
              <a:rPr lang="en-IN" sz="1400" dirty="0">
                <a:solidFill>
                  <a:srgbClr val="FF9955"/>
                </a:solidFill>
                <a:latin typeface="Segoe UI" panose="020B0502040204020203" pitchFamily="34" charset="0"/>
                <a:cs typeface="Segoe UI" panose="020B0502040204020203" pitchFamily="34" charset="0"/>
              </a:rPr>
              <a:t>Chandigarh</a:t>
            </a:r>
            <a:r>
              <a:rPr lang="en-IN" sz="1400" dirty="0">
                <a:solidFill>
                  <a:schemeClr val="tx1">
                    <a:lumMod val="50000"/>
                    <a:lumOff val="50000"/>
                  </a:schemeClr>
                </a:solidFill>
                <a:latin typeface="Segoe UI" panose="020B0502040204020203" pitchFamily="34" charset="0"/>
                <a:cs typeface="Segoe UI" panose="020B0502040204020203" pitchFamily="34" charset="0"/>
              </a:rPr>
              <a:t> has </a:t>
            </a:r>
            <a:r>
              <a:rPr lang="en-IN" sz="1400" dirty="0">
                <a:solidFill>
                  <a:srgbClr val="FF9955"/>
                </a:solidFill>
                <a:latin typeface="Segoe UI" panose="020B0502040204020203" pitchFamily="34" charset="0"/>
                <a:cs typeface="Segoe UI" panose="020B0502040204020203" pitchFamily="34" charset="0"/>
              </a:rPr>
              <a:t>lowest</a:t>
            </a:r>
            <a:r>
              <a:rPr lang="en-IN" sz="1400" dirty="0">
                <a:solidFill>
                  <a:schemeClr val="tx1">
                    <a:lumMod val="50000"/>
                    <a:lumOff val="50000"/>
                  </a:schemeClr>
                </a:solidFill>
                <a:latin typeface="Segoe UI" panose="020B0502040204020203" pitchFamily="34" charset="0"/>
                <a:cs typeface="Segoe UI" panose="020B0502040204020203" pitchFamily="34" charset="0"/>
              </a:rPr>
              <a:t> number of used cars. More marketing at these state can implemented.</a:t>
            </a:r>
          </a:p>
          <a:p>
            <a:pPr marL="285750" indent="-285750">
              <a:buFont typeface="Arial" panose="020B0604020202020204" pitchFamily="34" charset="0"/>
              <a:buChar char="•"/>
            </a:pPr>
            <a:endParaRPr lang="en-IN" sz="1400" dirty="0">
              <a:solidFill>
                <a:schemeClr val="tx1">
                  <a:lumMod val="50000"/>
                  <a:lumOff val="50000"/>
                </a:schemeClr>
              </a:solidFill>
              <a:latin typeface="Segoe UI" panose="020B0502040204020203" pitchFamily="34" charset="0"/>
              <a:cs typeface="Segoe UI" panose="020B0502040204020203" pitchFamily="34" charset="0"/>
            </a:endParaRPr>
          </a:p>
        </p:txBody>
      </p:sp>
      <p:pic>
        <p:nvPicPr>
          <p:cNvPr id="2050" name="Picture 2">
            <a:extLst>
              <a:ext uri="{FF2B5EF4-FFF2-40B4-BE49-F238E27FC236}">
                <a16:creationId xmlns:a16="http://schemas.microsoft.com/office/drawing/2014/main" id="{FD63781C-7B53-45E6-6C43-230298A7E4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5114" y="1128032"/>
            <a:ext cx="5688523" cy="2865510"/>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Group 16">
            <a:extLst>
              <a:ext uri="{FF2B5EF4-FFF2-40B4-BE49-F238E27FC236}">
                <a16:creationId xmlns:a16="http://schemas.microsoft.com/office/drawing/2014/main" id="{452DCA0B-9778-2DD0-1BDD-A3BF81D6CB49}"/>
              </a:ext>
            </a:extLst>
          </p:cNvPr>
          <p:cNvGrpSpPr/>
          <p:nvPr/>
        </p:nvGrpSpPr>
        <p:grpSpPr>
          <a:xfrm>
            <a:off x="6815667" y="1278118"/>
            <a:ext cx="4884915" cy="4851745"/>
            <a:chOff x="6815667" y="1278118"/>
            <a:chExt cx="4884915" cy="4851745"/>
          </a:xfrm>
        </p:grpSpPr>
        <p:pic>
          <p:nvPicPr>
            <p:cNvPr id="14" name="Picture 13">
              <a:extLst>
                <a:ext uri="{FF2B5EF4-FFF2-40B4-BE49-F238E27FC236}">
                  <a16:creationId xmlns:a16="http://schemas.microsoft.com/office/drawing/2014/main" id="{3E19BAD0-7EB4-BC4F-E8D3-4A1B403E6463}"/>
                </a:ext>
              </a:extLst>
            </p:cNvPr>
            <p:cNvPicPr>
              <a:picLocks noChangeAspect="1"/>
            </p:cNvPicPr>
            <p:nvPr/>
          </p:nvPicPr>
          <p:blipFill rotWithShape="1">
            <a:blip r:embed="rId4"/>
            <a:srcRect l="33125" t="18637" r="26389" b="9876"/>
            <a:stretch/>
          </p:blipFill>
          <p:spPr>
            <a:xfrm>
              <a:off x="6815667" y="1278118"/>
              <a:ext cx="4884915" cy="4851745"/>
            </a:xfrm>
            <a:prstGeom prst="rect">
              <a:avLst/>
            </a:prstGeom>
          </p:spPr>
        </p:pic>
        <p:pic>
          <p:nvPicPr>
            <p:cNvPr id="16" name="Picture 15">
              <a:extLst>
                <a:ext uri="{FF2B5EF4-FFF2-40B4-BE49-F238E27FC236}">
                  <a16:creationId xmlns:a16="http://schemas.microsoft.com/office/drawing/2014/main" id="{7A492F0F-7CEF-AC77-63E9-BCAD94A0801E}"/>
                </a:ext>
              </a:extLst>
            </p:cNvPr>
            <p:cNvPicPr>
              <a:picLocks noChangeAspect="1"/>
            </p:cNvPicPr>
            <p:nvPr/>
          </p:nvPicPr>
          <p:blipFill rotWithShape="1">
            <a:blip r:embed="rId4"/>
            <a:srcRect l="91772" t="13889" r="143" b="79349"/>
            <a:stretch/>
          </p:blipFill>
          <p:spPr>
            <a:xfrm>
              <a:off x="10651067" y="1305483"/>
              <a:ext cx="985819" cy="463714"/>
            </a:xfrm>
            <a:prstGeom prst="rect">
              <a:avLst/>
            </a:prstGeom>
          </p:spPr>
        </p:pic>
      </p:grpSp>
    </p:spTree>
    <p:extLst>
      <p:ext uri="{BB962C8B-B14F-4D97-AF65-F5344CB8AC3E}">
        <p14:creationId xmlns:p14="http://schemas.microsoft.com/office/powerpoint/2010/main" val="34737505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C9F06F7F-A82F-1CBE-6385-0A536D510FFD}"/>
              </a:ext>
            </a:extLst>
          </p:cNvPr>
          <p:cNvGrpSpPr/>
          <p:nvPr/>
        </p:nvGrpSpPr>
        <p:grpSpPr>
          <a:xfrm>
            <a:off x="279401" y="-583337"/>
            <a:ext cx="11023599" cy="1999551"/>
            <a:chOff x="279401" y="-583337"/>
            <a:chExt cx="11023599" cy="1999551"/>
          </a:xfrm>
        </p:grpSpPr>
        <p:pic>
          <p:nvPicPr>
            <p:cNvPr id="3" name="Picture 2">
              <a:extLst>
                <a:ext uri="{FF2B5EF4-FFF2-40B4-BE49-F238E27FC236}">
                  <a16:creationId xmlns:a16="http://schemas.microsoft.com/office/drawing/2014/main" id="{B38DBD61-B030-3543-FF4A-A1A157E33990}"/>
                </a:ext>
              </a:extLst>
            </p:cNvPr>
            <p:cNvPicPr>
              <a:picLocks noChangeAspect="1"/>
            </p:cNvPicPr>
            <p:nvPr/>
          </p:nvPicPr>
          <p:blipFill>
            <a:blip r:embed="rId2"/>
            <a:stretch>
              <a:fillRect/>
            </a:stretch>
          </p:blipFill>
          <p:spPr>
            <a:xfrm>
              <a:off x="279401" y="-583337"/>
              <a:ext cx="1943100" cy="1999551"/>
            </a:xfrm>
            <a:prstGeom prst="rect">
              <a:avLst/>
            </a:prstGeom>
          </p:spPr>
        </p:pic>
        <p:sp>
          <p:nvSpPr>
            <p:cNvPr id="4" name="Title 1">
              <a:extLst>
                <a:ext uri="{FF2B5EF4-FFF2-40B4-BE49-F238E27FC236}">
                  <a16:creationId xmlns:a16="http://schemas.microsoft.com/office/drawing/2014/main" id="{3FBABDBF-55F2-6701-5EEA-6948C391524B}"/>
                </a:ext>
              </a:extLst>
            </p:cNvPr>
            <p:cNvSpPr txBox="1">
              <a:spLocks/>
            </p:cNvSpPr>
            <p:nvPr/>
          </p:nvSpPr>
          <p:spPr>
            <a:xfrm>
              <a:off x="787400" y="136525"/>
              <a:ext cx="10515600" cy="815975"/>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1" dirty="0">
                  <a:solidFill>
                    <a:srgbClr val="FF9955"/>
                  </a:solidFill>
                  <a:latin typeface="Segoe UI" panose="020B0502040204020203" pitchFamily="34" charset="0"/>
                  <a:cs typeface="Segoe UI" panose="020B0502040204020203" pitchFamily="34" charset="0"/>
                </a:rPr>
                <a:t>D</a:t>
              </a:r>
              <a:r>
                <a:rPr lang="en-US" sz="3600" b="1" dirty="0">
                  <a:solidFill>
                    <a:schemeClr val="tx1">
                      <a:lumMod val="50000"/>
                      <a:lumOff val="50000"/>
                    </a:schemeClr>
                  </a:solidFill>
                  <a:latin typeface="Segoe UI" panose="020B0502040204020203" pitchFamily="34" charset="0"/>
                  <a:cs typeface="Segoe UI" panose="020B0502040204020203" pitchFamily="34" charset="0"/>
                </a:rPr>
                <a:t>ata</a:t>
              </a:r>
              <a:r>
                <a:rPr lang="en-US" sz="3600" b="1" dirty="0">
                  <a:solidFill>
                    <a:srgbClr val="FF9955"/>
                  </a:solidFill>
                  <a:latin typeface="Segoe UI" panose="020B0502040204020203" pitchFamily="34" charset="0"/>
                  <a:cs typeface="Segoe UI" panose="020B0502040204020203" pitchFamily="34" charset="0"/>
                </a:rPr>
                <a:t> P</a:t>
              </a:r>
              <a:r>
                <a:rPr lang="en-US" sz="3600" b="1" dirty="0">
                  <a:solidFill>
                    <a:schemeClr val="tx1">
                      <a:lumMod val="50000"/>
                      <a:lumOff val="50000"/>
                    </a:schemeClr>
                  </a:solidFill>
                  <a:latin typeface="Segoe UI" panose="020B0502040204020203" pitchFamily="34" charset="0"/>
                  <a:cs typeface="Segoe UI" panose="020B0502040204020203" pitchFamily="34" charset="0"/>
                </a:rPr>
                <a:t>reprocessing - III</a:t>
              </a:r>
            </a:p>
          </p:txBody>
        </p:sp>
      </p:grpSp>
      <p:cxnSp>
        <p:nvCxnSpPr>
          <p:cNvPr id="7" name="Straight Connector 6">
            <a:extLst>
              <a:ext uri="{FF2B5EF4-FFF2-40B4-BE49-F238E27FC236}">
                <a16:creationId xmlns:a16="http://schemas.microsoft.com/office/drawing/2014/main" id="{013F1BFA-9666-959B-B7C3-201814CFB8B3}"/>
              </a:ext>
            </a:extLst>
          </p:cNvPr>
          <p:cNvCxnSpPr>
            <a:cxnSpLocks/>
          </p:cNvCxnSpPr>
          <p:nvPr/>
        </p:nvCxnSpPr>
        <p:spPr>
          <a:xfrm>
            <a:off x="1927225" y="990600"/>
            <a:ext cx="8337550" cy="0"/>
          </a:xfrm>
          <a:prstGeom prst="line">
            <a:avLst/>
          </a:prstGeom>
          <a:ln w="9525"/>
        </p:spPr>
        <p:style>
          <a:lnRef idx="1">
            <a:schemeClr val="accent4"/>
          </a:lnRef>
          <a:fillRef idx="0">
            <a:schemeClr val="accent4"/>
          </a:fillRef>
          <a:effectRef idx="0">
            <a:schemeClr val="accent4"/>
          </a:effectRef>
          <a:fontRef idx="minor">
            <a:schemeClr val="tx1"/>
          </a:fontRef>
        </p:style>
      </p:cxnSp>
      <p:sp>
        <p:nvSpPr>
          <p:cNvPr id="5" name="Slide Number Placeholder 4">
            <a:extLst>
              <a:ext uri="{FF2B5EF4-FFF2-40B4-BE49-F238E27FC236}">
                <a16:creationId xmlns:a16="http://schemas.microsoft.com/office/drawing/2014/main" id="{BEB43AA2-07CD-0286-BD59-AA96789783E4}"/>
              </a:ext>
            </a:extLst>
          </p:cNvPr>
          <p:cNvSpPr>
            <a:spLocks noGrp="1"/>
          </p:cNvSpPr>
          <p:nvPr>
            <p:ph type="sldNum" sz="quarter" idx="12"/>
          </p:nvPr>
        </p:nvSpPr>
        <p:spPr/>
        <p:txBody>
          <a:bodyPr/>
          <a:lstStyle/>
          <a:p>
            <a:fld id="{8E05DC9C-C50D-D242-B083-59CEE07163F1}" type="slidenum">
              <a:rPr lang="en-US" smtClean="0"/>
              <a:t>14</a:t>
            </a:fld>
            <a:endParaRPr lang="en-US" dirty="0"/>
          </a:p>
        </p:txBody>
      </p:sp>
      <p:sp>
        <p:nvSpPr>
          <p:cNvPr id="10" name="TextBox 9">
            <a:extLst>
              <a:ext uri="{FF2B5EF4-FFF2-40B4-BE49-F238E27FC236}">
                <a16:creationId xmlns:a16="http://schemas.microsoft.com/office/drawing/2014/main" id="{62CB8694-1C90-A6A0-9F07-CDBF8E2AD24F}"/>
              </a:ext>
            </a:extLst>
          </p:cNvPr>
          <p:cNvSpPr txBox="1"/>
          <p:nvPr/>
        </p:nvSpPr>
        <p:spPr>
          <a:xfrm>
            <a:off x="6309368" y="5240691"/>
            <a:ext cx="5098602" cy="600164"/>
          </a:xfrm>
          <a:prstGeom prst="rect">
            <a:avLst/>
          </a:prstGeom>
          <a:noFill/>
        </p:spPr>
        <p:txBody>
          <a:bodyPr wrap="square" rtlCol="0">
            <a:spAutoFit/>
          </a:bodyPr>
          <a:lstStyle/>
          <a:p>
            <a:pPr marL="285750" indent="-285750">
              <a:buFont typeface="Arial" panose="020B0604020202020204" pitchFamily="34" charset="0"/>
              <a:buChar char="•"/>
            </a:pPr>
            <a:r>
              <a:rPr lang="en-IN" sz="1100" dirty="0">
                <a:solidFill>
                  <a:srgbClr val="FF9955"/>
                </a:solidFill>
                <a:latin typeface="Segoe UI" panose="020B0502040204020203" pitchFamily="34" charset="0"/>
                <a:cs typeface="Segoe UI" panose="020B0502040204020203" pitchFamily="34" charset="0"/>
              </a:rPr>
              <a:t>CNG </a:t>
            </a:r>
            <a:r>
              <a:rPr lang="en-IN" sz="1100" dirty="0">
                <a:solidFill>
                  <a:schemeClr val="tx1">
                    <a:lumMod val="50000"/>
                    <a:lumOff val="50000"/>
                  </a:schemeClr>
                </a:solidFill>
                <a:latin typeface="Segoe UI" panose="020B0502040204020203" pitchFamily="34" charset="0"/>
                <a:cs typeface="Segoe UI" panose="020B0502040204020203" pitchFamily="34" charset="0"/>
              </a:rPr>
              <a:t>cars are </a:t>
            </a:r>
            <a:r>
              <a:rPr lang="en-IN" sz="1100" dirty="0">
                <a:solidFill>
                  <a:srgbClr val="FF9955"/>
                </a:solidFill>
                <a:latin typeface="Segoe UI" panose="020B0502040204020203" pitchFamily="34" charset="0"/>
                <a:cs typeface="Segoe UI" panose="020B0502040204020203" pitchFamily="34" charset="0"/>
              </a:rPr>
              <a:t>more affordable </a:t>
            </a:r>
            <a:r>
              <a:rPr lang="en-IN" sz="1100" dirty="0">
                <a:solidFill>
                  <a:schemeClr val="tx1">
                    <a:lumMod val="50000"/>
                    <a:lumOff val="50000"/>
                  </a:schemeClr>
                </a:solidFill>
                <a:latin typeface="Segoe UI" panose="020B0502040204020203" pitchFamily="34" charset="0"/>
                <a:cs typeface="Segoe UI" panose="020B0502040204020203" pitchFamily="34" charset="0"/>
              </a:rPr>
              <a:t>in all Body_type categories</a:t>
            </a:r>
          </a:p>
          <a:p>
            <a:pPr marL="285750" indent="-285750">
              <a:buFont typeface="Arial" panose="020B0604020202020204" pitchFamily="34" charset="0"/>
              <a:buChar char="•"/>
            </a:pPr>
            <a:r>
              <a:rPr lang="en-IN" sz="1100" dirty="0">
                <a:solidFill>
                  <a:srgbClr val="FF9955"/>
                </a:solidFill>
                <a:latin typeface="Segoe UI" panose="020B0502040204020203" pitchFamily="34" charset="0"/>
                <a:cs typeface="Segoe UI" panose="020B0502040204020203" pitchFamily="34" charset="0"/>
              </a:rPr>
              <a:t>Diesel</a:t>
            </a:r>
            <a:r>
              <a:rPr lang="en-IN" sz="1100" dirty="0">
                <a:solidFill>
                  <a:schemeClr val="tx1">
                    <a:lumMod val="50000"/>
                    <a:lumOff val="50000"/>
                  </a:schemeClr>
                </a:solidFill>
                <a:latin typeface="Segoe UI" panose="020B0502040204020203" pitchFamily="34" charset="0"/>
                <a:cs typeface="Segoe UI" panose="020B0502040204020203" pitchFamily="34" charset="0"/>
              </a:rPr>
              <a:t> and </a:t>
            </a:r>
            <a:r>
              <a:rPr lang="en-IN" sz="1100" dirty="0">
                <a:solidFill>
                  <a:srgbClr val="FF9955"/>
                </a:solidFill>
                <a:latin typeface="Segoe UI" panose="020B0502040204020203" pitchFamily="34" charset="0"/>
                <a:cs typeface="Segoe UI" panose="020B0502040204020203" pitchFamily="34" charset="0"/>
              </a:rPr>
              <a:t>Petrol</a:t>
            </a:r>
            <a:r>
              <a:rPr lang="en-IN" sz="1100" dirty="0">
                <a:solidFill>
                  <a:schemeClr val="tx1">
                    <a:lumMod val="50000"/>
                    <a:lumOff val="50000"/>
                  </a:schemeClr>
                </a:solidFill>
                <a:latin typeface="Segoe UI" panose="020B0502040204020203" pitchFamily="34" charset="0"/>
                <a:cs typeface="Segoe UI" panose="020B0502040204020203" pitchFamily="34" charset="0"/>
              </a:rPr>
              <a:t> cars has almost </a:t>
            </a:r>
            <a:r>
              <a:rPr lang="en-IN" sz="1100" dirty="0">
                <a:solidFill>
                  <a:srgbClr val="FF9955"/>
                </a:solidFill>
                <a:latin typeface="Segoe UI" panose="020B0502040204020203" pitchFamily="34" charset="0"/>
                <a:cs typeface="Segoe UI" panose="020B0502040204020203" pitchFamily="34" charset="0"/>
              </a:rPr>
              <a:t>equal price variation </a:t>
            </a:r>
            <a:r>
              <a:rPr lang="en-IN" sz="1100" dirty="0">
                <a:solidFill>
                  <a:schemeClr val="tx1">
                    <a:lumMod val="50000"/>
                    <a:lumOff val="50000"/>
                  </a:schemeClr>
                </a:solidFill>
                <a:latin typeface="Segoe UI" panose="020B0502040204020203" pitchFamily="34" charset="0"/>
                <a:cs typeface="Segoe UI" panose="020B0502040204020203" pitchFamily="34" charset="0"/>
              </a:rPr>
              <a:t>among Body_type categories.</a:t>
            </a:r>
          </a:p>
        </p:txBody>
      </p:sp>
      <p:pic>
        <p:nvPicPr>
          <p:cNvPr id="1026" name="Picture 2">
            <a:extLst>
              <a:ext uri="{FF2B5EF4-FFF2-40B4-BE49-F238E27FC236}">
                <a16:creationId xmlns:a16="http://schemas.microsoft.com/office/drawing/2014/main" id="{8D416530-3496-61E2-2FA5-843B387C2D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85764" y="3486830"/>
            <a:ext cx="3960826" cy="1553343"/>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a:extLst>
              <a:ext uri="{FF2B5EF4-FFF2-40B4-BE49-F238E27FC236}">
                <a16:creationId xmlns:a16="http://schemas.microsoft.com/office/drawing/2014/main" id="{F8D0BDC1-7B07-9298-A5B5-D9D2A08E000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19586" y="1132579"/>
            <a:ext cx="4027004" cy="157929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34AA1E3A-43BE-C5EC-5E14-75DF3993FBA4}"/>
              </a:ext>
            </a:extLst>
          </p:cNvPr>
          <p:cNvSpPr txBox="1"/>
          <p:nvPr/>
        </p:nvSpPr>
        <p:spPr>
          <a:xfrm>
            <a:off x="6220737" y="2711875"/>
            <a:ext cx="5098602" cy="769441"/>
          </a:xfrm>
          <a:prstGeom prst="rect">
            <a:avLst/>
          </a:prstGeom>
          <a:noFill/>
        </p:spPr>
        <p:txBody>
          <a:bodyPr wrap="square" rtlCol="0">
            <a:spAutoFit/>
          </a:bodyPr>
          <a:lstStyle/>
          <a:p>
            <a:pPr marL="285750" indent="-285750">
              <a:buFont typeface="Arial" panose="020B0604020202020204" pitchFamily="34" charset="0"/>
              <a:buChar char="•"/>
            </a:pPr>
            <a:r>
              <a:rPr lang="en-IN" sz="1100" dirty="0">
                <a:solidFill>
                  <a:srgbClr val="FF9955"/>
                </a:solidFill>
                <a:latin typeface="Segoe UI" panose="020B0502040204020203" pitchFamily="34" charset="0"/>
                <a:cs typeface="Segoe UI" panose="020B0502040204020203" pitchFamily="34" charset="0"/>
              </a:rPr>
              <a:t>Automatic Transmission </a:t>
            </a:r>
            <a:r>
              <a:rPr lang="en-IN" sz="1100" dirty="0">
                <a:solidFill>
                  <a:schemeClr val="tx1">
                    <a:lumMod val="50000"/>
                    <a:lumOff val="50000"/>
                  </a:schemeClr>
                </a:solidFill>
                <a:latin typeface="Segoe UI" panose="020B0502040204020203" pitchFamily="34" charset="0"/>
                <a:cs typeface="Segoe UI" panose="020B0502040204020203" pitchFamily="34" charset="0"/>
              </a:rPr>
              <a:t>cars are more </a:t>
            </a:r>
            <a:r>
              <a:rPr lang="en-IN" sz="1100" dirty="0">
                <a:solidFill>
                  <a:srgbClr val="FF9955"/>
                </a:solidFill>
                <a:latin typeface="Segoe UI" panose="020B0502040204020203" pitchFamily="34" charset="0"/>
                <a:cs typeface="Segoe UI" panose="020B0502040204020203" pitchFamily="34" charset="0"/>
              </a:rPr>
              <a:t>expensive</a:t>
            </a:r>
            <a:r>
              <a:rPr lang="en-IN" sz="1100" dirty="0">
                <a:solidFill>
                  <a:schemeClr val="tx1">
                    <a:lumMod val="50000"/>
                    <a:lumOff val="50000"/>
                  </a:schemeClr>
                </a:solidFill>
                <a:latin typeface="Segoe UI" panose="020B0502040204020203" pitchFamily="34" charset="0"/>
                <a:cs typeface="Segoe UI" panose="020B0502040204020203" pitchFamily="34" charset="0"/>
              </a:rPr>
              <a:t> in all fuel categories and in automatic transmission diesel car is most expensive</a:t>
            </a:r>
          </a:p>
          <a:p>
            <a:pPr marL="285750" indent="-285750">
              <a:buFont typeface="Arial" panose="020B0604020202020204" pitchFamily="34" charset="0"/>
              <a:buChar char="•"/>
            </a:pPr>
            <a:r>
              <a:rPr lang="en-IN" sz="1100" dirty="0">
                <a:solidFill>
                  <a:schemeClr val="tx1">
                    <a:lumMod val="50000"/>
                    <a:lumOff val="50000"/>
                  </a:schemeClr>
                </a:solidFill>
                <a:latin typeface="Segoe UI" panose="020B0502040204020203" pitchFamily="34" charset="0"/>
                <a:cs typeface="Segoe UI" panose="020B0502040204020203" pitchFamily="34" charset="0"/>
              </a:rPr>
              <a:t>Avg. price for CNG fuel type car is same for both manual and automatic transmission gear type cars</a:t>
            </a:r>
          </a:p>
        </p:txBody>
      </p:sp>
      <p:pic>
        <p:nvPicPr>
          <p:cNvPr id="1032" name="Picture 8">
            <a:extLst>
              <a:ext uri="{FF2B5EF4-FFF2-40B4-BE49-F238E27FC236}">
                <a16:creationId xmlns:a16="http://schemas.microsoft.com/office/drawing/2014/main" id="{42AAC513-DFF0-027F-1B8B-36473110A0C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5775" y="1179175"/>
            <a:ext cx="5436020" cy="3149203"/>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5923B392-B033-EDF7-8394-AE0F3729471A}"/>
              </a:ext>
            </a:extLst>
          </p:cNvPr>
          <p:cNvSpPr txBox="1"/>
          <p:nvPr/>
        </p:nvSpPr>
        <p:spPr>
          <a:xfrm>
            <a:off x="753193" y="4516952"/>
            <a:ext cx="5098602" cy="276999"/>
          </a:xfrm>
          <a:prstGeom prst="rect">
            <a:avLst/>
          </a:prstGeom>
          <a:noFill/>
        </p:spPr>
        <p:txBody>
          <a:bodyPr wrap="square" rtlCol="0">
            <a:spAutoFit/>
          </a:bodyPr>
          <a:lstStyle/>
          <a:p>
            <a:pPr marL="285750" indent="-285750">
              <a:buFont typeface="Arial" panose="020B0604020202020204" pitchFamily="34" charset="0"/>
              <a:buChar char="•"/>
            </a:pPr>
            <a:r>
              <a:rPr lang="en-IN" sz="1200" dirty="0">
                <a:solidFill>
                  <a:schemeClr val="tx1">
                    <a:lumMod val="50000"/>
                    <a:lumOff val="50000"/>
                  </a:schemeClr>
                </a:solidFill>
                <a:latin typeface="Segoe UI" panose="020B0502040204020203" pitchFamily="34" charset="0"/>
                <a:cs typeface="Segoe UI" panose="020B0502040204020203" pitchFamily="34" charset="0"/>
              </a:rPr>
              <a:t>In each brand most brought colours are red, silver and white</a:t>
            </a:r>
          </a:p>
        </p:txBody>
      </p:sp>
    </p:spTree>
    <p:extLst>
      <p:ext uri="{BB962C8B-B14F-4D97-AF65-F5344CB8AC3E}">
        <p14:creationId xmlns:p14="http://schemas.microsoft.com/office/powerpoint/2010/main" val="15129221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AC6A35-ADE1-E455-1BE5-44A38A97B1D3}"/>
              </a:ext>
            </a:extLst>
          </p:cNvPr>
          <p:cNvSpPr>
            <a:spLocks noGrp="1"/>
          </p:cNvSpPr>
          <p:nvPr>
            <p:ph type="title"/>
          </p:nvPr>
        </p:nvSpPr>
        <p:spPr>
          <a:xfrm>
            <a:off x="787400" y="136525"/>
            <a:ext cx="10515600" cy="815975"/>
          </a:xfrm>
        </p:spPr>
        <p:txBody>
          <a:bodyPr>
            <a:normAutofit/>
          </a:bodyPr>
          <a:lstStyle/>
          <a:p>
            <a:pPr algn="ctr"/>
            <a:r>
              <a:rPr lang="en-US" sz="3600" b="1" dirty="0">
                <a:solidFill>
                  <a:srgbClr val="FF9955"/>
                </a:solidFill>
                <a:latin typeface="Segoe UI" panose="020B0502040204020203" pitchFamily="34" charset="0"/>
                <a:cs typeface="Segoe UI" panose="020B0502040204020203" pitchFamily="34" charset="0"/>
              </a:rPr>
              <a:t>D</a:t>
            </a:r>
            <a:r>
              <a:rPr lang="en-US" sz="3600" b="1" dirty="0">
                <a:solidFill>
                  <a:schemeClr val="tx1">
                    <a:lumMod val="50000"/>
                    <a:lumOff val="50000"/>
                  </a:schemeClr>
                </a:solidFill>
                <a:latin typeface="Segoe UI" panose="020B0502040204020203" pitchFamily="34" charset="0"/>
                <a:cs typeface="Segoe UI" panose="020B0502040204020203" pitchFamily="34" charset="0"/>
              </a:rPr>
              <a:t>ata </a:t>
            </a:r>
            <a:r>
              <a:rPr lang="en-US" sz="3600" b="1" dirty="0">
                <a:solidFill>
                  <a:srgbClr val="FF9955"/>
                </a:solidFill>
                <a:latin typeface="Segoe UI" panose="020B0502040204020203" pitchFamily="34" charset="0"/>
                <a:cs typeface="Segoe UI" panose="020B0502040204020203" pitchFamily="34" charset="0"/>
              </a:rPr>
              <a:t>P</a:t>
            </a:r>
            <a:r>
              <a:rPr lang="en-US" sz="3600" b="1" dirty="0">
                <a:solidFill>
                  <a:schemeClr val="tx1">
                    <a:lumMod val="50000"/>
                    <a:lumOff val="50000"/>
                  </a:schemeClr>
                </a:solidFill>
                <a:latin typeface="Segoe UI" panose="020B0502040204020203" pitchFamily="34" charset="0"/>
                <a:cs typeface="Segoe UI" panose="020B0502040204020203" pitchFamily="34" charset="0"/>
              </a:rPr>
              <a:t>reprocessing - III</a:t>
            </a:r>
          </a:p>
        </p:txBody>
      </p:sp>
      <mc:AlternateContent xmlns:mc="http://schemas.openxmlformats.org/markup-compatibility/2006">
        <mc:Choice xmlns:we="http://schemas.microsoft.com/office/webextensions/webextension/2010/11" xmlns:pca="http://schemas.microsoft.com/office/powerpoint/2013/contentapp" Requires="we pca">
          <p:graphicFrame>
            <p:nvGraphicFramePr>
              <p:cNvPr id="4" name="Content Placeholder 3" title="Microsoft Power BI">
                <a:extLst>
                  <a:ext uri="{FF2B5EF4-FFF2-40B4-BE49-F238E27FC236}">
                    <a16:creationId xmlns:a16="http://schemas.microsoft.com/office/drawing/2014/main" id="{02216BCA-F001-2FBE-4139-F41AA7A96A17}"/>
                  </a:ext>
                </a:extLst>
              </p:cNvPr>
              <p:cNvGraphicFramePr>
                <a:graphicFrameLocks noGrp="1"/>
              </p:cNvGraphicFramePr>
              <p:nvPr>
                <p:ph idx="1"/>
                <p:extLst>
                  <p:ext uri="{D42A27DB-BD31-4B8C-83A1-F6EECF244321}">
                    <p14:modId xmlns:p14="http://schemas.microsoft.com/office/powerpoint/2010/main" val="3779122382"/>
                  </p:ext>
                </p:extLst>
              </p:nvPr>
            </p:nvGraphicFramePr>
            <p:xfrm>
              <a:off x="-1511300" y="952500"/>
              <a:ext cx="14998700" cy="6311899"/>
            </p:xfrm>
            <a:graphic>
              <a:graphicData uri="http://schemas.microsoft.com/office/webextensions/webextension/2010/11">
                <we:webextensionref xmlns:we="http://schemas.microsoft.com/office/webextensions/webextension/2010/11" xmlns:r="http://schemas.openxmlformats.org/officeDocument/2006/relationships" r:id="rId2"/>
              </a:graphicData>
            </a:graphic>
          </p:graphicFrame>
        </mc:Choice>
        <mc:Fallback>
          <p:pic>
            <p:nvPicPr>
              <p:cNvPr id="4" name="Content Placeholder 3" title="Microsoft Power BI">
                <a:extLst>
                  <a:ext uri="{FF2B5EF4-FFF2-40B4-BE49-F238E27FC236}">
                    <a16:creationId xmlns:a16="http://schemas.microsoft.com/office/drawing/2014/main" id="{02216BCA-F001-2FBE-4139-F41AA7A96A17}"/>
                  </a:ext>
                </a:extLst>
              </p:cNvPr>
              <p:cNvPicPr>
                <a:picLocks noGrp="1" noRot="1" noChangeAspect="1" noMove="1" noResize="1" noEditPoints="1" noAdjustHandles="1" noChangeArrowheads="1" noChangeShapeType="1"/>
              </p:cNvPicPr>
              <p:nvPr/>
            </p:nvPicPr>
            <p:blipFill>
              <a:blip r:embed="rId3"/>
              <a:stretch>
                <a:fillRect/>
              </a:stretch>
            </p:blipFill>
            <p:spPr>
              <a:xfrm>
                <a:off x="-1511300" y="952500"/>
                <a:ext cx="14998700" cy="6311899"/>
              </a:xfrm>
              <a:prstGeom prst="rect">
                <a:avLst/>
              </a:prstGeom>
            </p:spPr>
          </p:pic>
        </mc:Fallback>
      </mc:AlternateContent>
      <p:pic>
        <p:nvPicPr>
          <p:cNvPr id="5" name="Picture 4">
            <a:extLst>
              <a:ext uri="{FF2B5EF4-FFF2-40B4-BE49-F238E27FC236}">
                <a16:creationId xmlns:a16="http://schemas.microsoft.com/office/drawing/2014/main" id="{6FD19043-1032-0988-AC34-5D247FE77E99}"/>
              </a:ext>
            </a:extLst>
          </p:cNvPr>
          <p:cNvPicPr>
            <a:picLocks noChangeAspect="1"/>
          </p:cNvPicPr>
          <p:nvPr/>
        </p:nvPicPr>
        <p:blipFill>
          <a:blip r:embed="rId4"/>
          <a:stretch>
            <a:fillRect/>
          </a:stretch>
        </p:blipFill>
        <p:spPr>
          <a:xfrm>
            <a:off x="279401" y="-583337"/>
            <a:ext cx="1943100" cy="1999551"/>
          </a:xfrm>
          <a:prstGeom prst="rect">
            <a:avLst/>
          </a:prstGeom>
        </p:spPr>
      </p:pic>
      <p:sp>
        <p:nvSpPr>
          <p:cNvPr id="6" name="Slide Number Placeholder 5">
            <a:extLst>
              <a:ext uri="{FF2B5EF4-FFF2-40B4-BE49-F238E27FC236}">
                <a16:creationId xmlns:a16="http://schemas.microsoft.com/office/drawing/2014/main" id="{FB803152-5753-DA1A-6418-6C0DCB9E8555}"/>
              </a:ext>
            </a:extLst>
          </p:cNvPr>
          <p:cNvSpPr>
            <a:spLocks noGrp="1"/>
          </p:cNvSpPr>
          <p:nvPr>
            <p:ph type="sldNum" sz="quarter" idx="12"/>
          </p:nvPr>
        </p:nvSpPr>
        <p:spPr/>
        <p:txBody>
          <a:bodyPr/>
          <a:lstStyle/>
          <a:p>
            <a:fld id="{8E05DC9C-C50D-D242-B083-59CEE07163F1}" type="slidenum">
              <a:rPr lang="en-US" smtClean="0"/>
              <a:t>15</a:t>
            </a:fld>
            <a:endParaRPr lang="en-US"/>
          </a:p>
        </p:txBody>
      </p:sp>
    </p:spTree>
    <p:extLst>
      <p:ext uri="{BB962C8B-B14F-4D97-AF65-F5344CB8AC3E}">
        <p14:creationId xmlns:p14="http://schemas.microsoft.com/office/powerpoint/2010/main" val="23482584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C9F06F7F-A82F-1CBE-6385-0A536D510FFD}"/>
              </a:ext>
            </a:extLst>
          </p:cNvPr>
          <p:cNvGrpSpPr/>
          <p:nvPr/>
        </p:nvGrpSpPr>
        <p:grpSpPr>
          <a:xfrm>
            <a:off x="279401" y="-583337"/>
            <a:ext cx="11023599" cy="1999551"/>
            <a:chOff x="279401" y="-583337"/>
            <a:chExt cx="11023599" cy="1999551"/>
          </a:xfrm>
        </p:grpSpPr>
        <p:pic>
          <p:nvPicPr>
            <p:cNvPr id="3" name="Picture 2">
              <a:extLst>
                <a:ext uri="{FF2B5EF4-FFF2-40B4-BE49-F238E27FC236}">
                  <a16:creationId xmlns:a16="http://schemas.microsoft.com/office/drawing/2014/main" id="{B38DBD61-B030-3543-FF4A-A1A157E33990}"/>
                </a:ext>
              </a:extLst>
            </p:cNvPr>
            <p:cNvPicPr>
              <a:picLocks noChangeAspect="1"/>
            </p:cNvPicPr>
            <p:nvPr/>
          </p:nvPicPr>
          <p:blipFill>
            <a:blip r:embed="rId2"/>
            <a:stretch>
              <a:fillRect/>
            </a:stretch>
          </p:blipFill>
          <p:spPr>
            <a:xfrm>
              <a:off x="279401" y="-583337"/>
              <a:ext cx="1943100" cy="1999551"/>
            </a:xfrm>
            <a:prstGeom prst="rect">
              <a:avLst/>
            </a:prstGeom>
          </p:spPr>
        </p:pic>
        <p:sp>
          <p:nvSpPr>
            <p:cNvPr id="4" name="Title 1">
              <a:extLst>
                <a:ext uri="{FF2B5EF4-FFF2-40B4-BE49-F238E27FC236}">
                  <a16:creationId xmlns:a16="http://schemas.microsoft.com/office/drawing/2014/main" id="{3FBABDBF-55F2-6701-5EEA-6948C391524B}"/>
                </a:ext>
              </a:extLst>
            </p:cNvPr>
            <p:cNvSpPr txBox="1">
              <a:spLocks/>
            </p:cNvSpPr>
            <p:nvPr/>
          </p:nvSpPr>
          <p:spPr>
            <a:xfrm>
              <a:off x="787400" y="136525"/>
              <a:ext cx="10515600" cy="815975"/>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1" dirty="0">
                  <a:solidFill>
                    <a:srgbClr val="FF9955"/>
                  </a:solidFill>
                  <a:latin typeface="Segoe UI" panose="020B0502040204020203" pitchFamily="34" charset="0"/>
                  <a:cs typeface="Segoe UI" panose="020B0502040204020203" pitchFamily="34" charset="0"/>
                </a:rPr>
                <a:t>D</a:t>
              </a:r>
              <a:r>
                <a:rPr lang="en-US" sz="3600" b="1" dirty="0">
                  <a:solidFill>
                    <a:schemeClr val="tx1">
                      <a:lumMod val="50000"/>
                      <a:lumOff val="50000"/>
                    </a:schemeClr>
                  </a:solidFill>
                  <a:latin typeface="Segoe UI" panose="020B0502040204020203" pitchFamily="34" charset="0"/>
                  <a:cs typeface="Segoe UI" panose="020B0502040204020203" pitchFamily="34" charset="0"/>
                </a:rPr>
                <a:t>ata</a:t>
              </a:r>
              <a:r>
                <a:rPr lang="en-US" sz="3600" b="1" dirty="0">
                  <a:solidFill>
                    <a:srgbClr val="FF9955"/>
                  </a:solidFill>
                  <a:latin typeface="Segoe UI" panose="020B0502040204020203" pitchFamily="34" charset="0"/>
                  <a:cs typeface="Segoe UI" panose="020B0502040204020203" pitchFamily="34" charset="0"/>
                </a:rPr>
                <a:t> P</a:t>
              </a:r>
              <a:r>
                <a:rPr lang="en-US" sz="3600" b="1" dirty="0">
                  <a:solidFill>
                    <a:schemeClr val="tx1">
                      <a:lumMod val="50000"/>
                      <a:lumOff val="50000"/>
                    </a:schemeClr>
                  </a:solidFill>
                  <a:latin typeface="Segoe UI" panose="020B0502040204020203" pitchFamily="34" charset="0"/>
                  <a:cs typeface="Segoe UI" panose="020B0502040204020203" pitchFamily="34" charset="0"/>
                </a:rPr>
                <a:t>reprocessing - IV</a:t>
              </a:r>
            </a:p>
          </p:txBody>
        </p:sp>
      </p:grpSp>
      <p:cxnSp>
        <p:nvCxnSpPr>
          <p:cNvPr id="7" name="Straight Connector 6">
            <a:extLst>
              <a:ext uri="{FF2B5EF4-FFF2-40B4-BE49-F238E27FC236}">
                <a16:creationId xmlns:a16="http://schemas.microsoft.com/office/drawing/2014/main" id="{013F1BFA-9666-959B-B7C3-201814CFB8B3}"/>
              </a:ext>
            </a:extLst>
          </p:cNvPr>
          <p:cNvCxnSpPr>
            <a:cxnSpLocks/>
          </p:cNvCxnSpPr>
          <p:nvPr/>
        </p:nvCxnSpPr>
        <p:spPr>
          <a:xfrm>
            <a:off x="1927225" y="990600"/>
            <a:ext cx="8337550" cy="0"/>
          </a:xfrm>
          <a:prstGeom prst="line">
            <a:avLst/>
          </a:prstGeom>
          <a:ln w="9525"/>
        </p:spPr>
        <p:style>
          <a:lnRef idx="1">
            <a:schemeClr val="accent4"/>
          </a:lnRef>
          <a:fillRef idx="0">
            <a:schemeClr val="accent4"/>
          </a:fillRef>
          <a:effectRef idx="0">
            <a:schemeClr val="accent4"/>
          </a:effectRef>
          <a:fontRef idx="minor">
            <a:schemeClr val="tx1"/>
          </a:fontRef>
        </p:style>
      </p:cxnSp>
      <p:sp>
        <p:nvSpPr>
          <p:cNvPr id="5" name="Slide Number Placeholder 4">
            <a:extLst>
              <a:ext uri="{FF2B5EF4-FFF2-40B4-BE49-F238E27FC236}">
                <a16:creationId xmlns:a16="http://schemas.microsoft.com/office/drawing/2014/main" id="{BEB43AA2-07CD-0286-BD59-AA96789783E4}"/>
              </a:ext>
            </a:extLst>
          </p:cNvPr>
          <p:cNvSpPr>
            <a:spLocks noGrp="1"/>
          </p:cNvSpPr>
          <p:nvPr>
            <p:ph type="sldNum" sz="quarter" idx="12"/>
          </p:nvPr>
        </p:nvSpPr>
        <p:spPr/>
        <p:txBody>
          <a:bodyPr/>
          <a:lstStyle/>
          <a:p>
            <a:fld id="{8E05DC9C-C50D-D242-B083-59CEE07163F1}" type="slidenum">
              <a:rPr lang="en-US" smtClean="0"/>
              <a:t>16</a:t>
            </a:fld>
            <a:endParaRPr lang="en-US" dirty="0"/>
          </a:p>
        </p:txBody>
      </p:sp>
      <p:pic>
        <p:nvPicPr>
          <p:cNvPr id="4098" name="Picture 2">
            <a:extLst>
              <a:ext uri="{FF2B5EF4-FFF2-40B4-BE49-F238E27FC236}">
                <a16:creationId xmlns:a16="http://schemas.microsoft.com/office/drawing/2014/main" id="{19CC3A69-A28A-1EA0-E930-C74F954463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18732" y="1635473"/>
            <a:ext cx="2719557" cy="2152776"/>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1BE0B241-BF40-D1D4-B805-A7B0C727656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38686" y="1635473"/>
            <a:ext cx="2873678" cy="2229469"/>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a:extLst>
              <a:ext uri="{FF2B5EF4-FFF2-40B4-BE49-F238E27FC236}">
                <a16:creationId xmlns:a16="http://schemas.microsoft.com/office/drawing/2014/main" id="{DDB8DB2E-F7C3-BF16-3591-C20655A5601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21902" y="4262876"/>
            <a:ext cx="2716387" cy="2166106"/>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a:extLst>
              <a:ext uri="{FF2B5EF4-FFF2-40B4-BE49-F238E27FC236}">
                <a16:creationId xmlns:a16="http://schemas.microsoft.com/office/drawing/2014/main" id="{571BBB36-A832-CD5A-8380-19BE4C5EE97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95977" y="4262876"/>
            <a:ext cx="2716387" cy="216610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2E322868-F3A3-4BC9-E6CE-13B679D6FAC4}"/>
              </a:ext>
            </a:extLst>
          </p:cNvPr>
          <p:cNvSpPr txBox="1"/>
          <p:nvPr/>
        </p:nvSpPr>
        <p:spPr>
          <a:xfrm>
            <a:off x="499009" y="1174099"/>
            <a:ext cx="11079965" cy="400110"/>
          </a:xfrm>
          <a:prstGeom prst="rect">
            <a:avLst/>
          </a:prstGeom>
          <a:noFill/>
          <a:ln>
            <a:solidFill>
              <a:srgbClr val="FF9955"/>
            </a:solidFill>
          </a:ln>
        </p:spPr>
        <p:txBody>
          <a:bodyPr wrap="square" rtlCol="0">
            <a:spAutoFit/>
          </a:bodyPr>
          <a:lstStyle/>
          <a:p>
            <a:pPr algn="ctr"/>
            <a:r>
              <a:rPr lang="en-US" sz="2000" b="1" dirty="0">
                <a:solidFill>
                  <a:schemeClr val="tx1">
                    <a:lumMod val="50000"/>
                    <a:lumOff val="50000"/>
                  </a:schemeClr>
                </a:solidFill>
                <a:latin typeface="Segoe UI" panose="020B0502040204020203" pitchFamily="34" charset="0"/>
                <a:cs typeface="Segoe UI" panose="020B0502040204020203" pitchFamily="34" charset="0"/>
              </a:rPr>
              <a:t>Outlier Removal from </a:t>
            </a:r>
            <a:r>
              <a:rPr lang="en-US" sz="2000" b="1" dirty="0" err="1">
                <a:solidFill>
                  <a:schemeClr val="tx1">
                    <a:lumMod val="50000"/>
                    <a:lumOff val="50000"/>
                  </a:schemeClr>
                </a:solidFill>
                <a:latin typeface="Segoe UI" panose="020B0502040204020203" pitchFamily="34" charset="0"/>
                <a:cs typeface="Segoe UI" panose="020B0502040204020203" pitchFamily="34" charset="0"/>
              </a:rPr>
              <a:t>Kms_Driven</a:t>
            </a:r>
            <a:endParaRPr lang="en-US" sz="2000" b="1" dirty="0">
              <a:solidFill>
                <a:schemeClr val="tx1">
                  <a:lumMod val="50000"/>
                  <a:lumOff val="50000"/>
                </a:schemeClr>
              </a:solidFill>
              <a:latin typeface="Segoe UI" panose="020B0502040204020203" pitchFamily="34" charset="0"/>
              <a:cs typeface="Segoe UI" panose="020B0502040204020203" pitchFamily="34" charset="0"/>
            </a:endParaRPr>
          </a:p>
        </p:txBody>
      </p:sp>
      <p:sp>
        <p:nvSpPr>
          <p:cNvPr id="8" name="TextBox 7">
            <a:extLst>
              <a:ext uri="{FF2B5EF4-FFF2-40B4-BE49-F238E27FC236}">
                <a16:creationId xmlns:a16="http://schemas.microsoft.com/office/drawing/2014/main" id="{D9181BAB-B27F-0661-8791-12E58BF1606A}"/>
              </a:ext>
            </a:extLst>
          </p:cNvPr>
          <p:cNvSpPr txBox="1"/>
          <p:nvPr/>
        </p:nvSpPr>
        <p:spPr>
          <a:xfrm>
            <a:off x="499008" y="3827931"/>
            <a:ext cx="11079965" cy="400110"/>
          </a:xfrm>
          <a:prstGeom prst="rect">
            <a:avLst/>
          </a:prstGeom>
          <a:noFill/>
          <a:ln>
            <a:solidFill>
              <a:srgbClr val="FF9955"/>
            </a:solidFill>
          </a:ln>
        </p:spPr>
        <p:txBody>
          <a:bodyPr wrap="square" rtlCol="0">
            <a:spAutoFit/>
          </a:bodyPr>
          <a:lstStyle/>
          <a:p>
            <a:pPr algn="ctr"/>
            <a:r>
              <a:rPr lang="en-US" sz="2000" b="1" dirty="0">
                <a:solidFill>
                  <a:schemeClr val="tx1">
                    <a:lumMod val="50000"/>
                    <a:lumOff val="50000"/>
                  </a:schemeClr>
                </a:solidFill>
                <a:latin typeface="Segoe UI" panose="020B0502040204020203" pitchFamily="34" charset="0"/>
                <a:cs typeface="Segoe UI" panose="020B0502040204020203" pitchFamily="34" charset="0"/>
              </a:rPr>
              <a:t>Outlier Removal from Price</a:t>
            </a:r>
          </a:p>
        </p:txBody>
      </p:sp>
      <p:sp>
        <p:nvSpPr>
          <p:cNvPr id="9" name="TextBox 8">
            <a:extLst>
              <a:ext uri="{FF2B5EF4-FFF2-40B4-BE49-F238E27FC236}">
                <a16:creationId xmlns:a16="http://schemas.microsoft.com/office/drawing/2014/main" id="{408C9283-491F-78CE-F96B-55ACD399FD8B}"/>
              </a:ext>
            </a:extLst>
          </p:cNvPr>
          <p:cNvSpPr txBox="1"/>
          <p:nvPr/>
        </p:nvSpPr>
        <p:spPr>
          <a:xfrm>
            <a:off x="4265006" y="2167396"/>
            <a:ext cx="2873679" cy="1015663"/>
          </a:xfrm>
          <a:prstGeom prst="rect">
            <a:avLst/>
          </a:prstGeom>
          <a:noFill/>
        </p:spPr>
        <p:txBody>
          <a:bodyPr wrap="square" rtlCol="0">
            <a:spAutoFit/>
          </a:bodyPr>
          <a:lstStyle/>
          <a:p>
            <a:pPr marL="285750" indent="-285750">
              <a:buFont typeface="Arial" panose="020B0604020202020204" pitchFamily="34" charset="0"/>
              <a:buChar char="•"/>
            </a:pPr>
            <a:r>
              <a:rPr lang="en-IN" sz="1200" dirty="0">
                <a:solidFill>
                  <a:schemeClr val="tx1">
                    <a:lumMod val="50000"/>
                    <a:lumOff val="50000"/>
                  </a:schemeClr>
                </a:solidFill>
                <a:latin typeface="Segoe UI" panose="020B0502040204020203" pitchFamily="34" charset="0"/>
                <a:cs typeface="Segoe UI" panose="020B0502040204020203" pitchFamily="34" charset="0"/>
              </a:rPr>
              <a:t>Only one record had Kms_Driven more than 20e4</a:t>
            </a:r>
          </a:p>
          <a:p>
            <a:pPr marL="285750" indent="-285750">
              <a:buFont typeface="Arial" panose="020B0604020202020204" pitchFamily="34" charset="0"/>
              <a:buChar char="•"/>
            </a:pPr>
            <a:endParaRPr lang="en-IN" sz="1200" dirty="0">
              <a:solidFill>
                <a:schemeClr val="tx1">
                  <a:lumMod val="50000"/>
                  <a:lumOff val="50000"/>
                </a:schemeClr>
              </a:solidFill>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n-IN" sz="1200" dirty="0">
                <a:solidFill>
                  <a:schemeClr val="tx1">
                    <a:lumMod val="50000"/>
                    <a:lumOff val="50000"/>
                  </a:schemeClr>
                </a:solidFill>
                <a:latin typeface="Segoe UI" panose="020B0502040204020203" pitchFamily="34" charset="0"/>
                <a:cs typeface="Segoe UI" panose="020B0502040204020203" pitchFamily="34" charset="0"/>
              </a:rPr>
              <a:t>Removed this by selecting all records below 20e4 Kms_Driven</a:t>
            </a:r>
          </a:p>
        </p:txBody>
      </p:sp>
      <p:sp>
        <p:nvSpPr>
          <p:cNvPr id="11" name="TextBox 10">
            <a:extLst>
              <a:ext uri="{FF2B5EF4-FFF2-40B4-BE49-F238E27FC236}">
                <a16:creationId xmlns:a16="http://schemas.microsoft.com/office/drawing/2014/main" id="{5D6628B7-E806-9DBD-9CE4-949E1186A43A}"/>
              </a:ext>
            </a:extLst>
          </p:cNvPr>
          <p:cNvSpPr txBox="1"/>
          <p:nvPr/>
        </p:nvSpPr>
        <p:spPr>
          <a:xfrm>
            <a:off x="4265007" y="5006322"/>
            <a:ext cx="2873679" cy="461665"/>
          </a:xfrm>
          <a:prstGeom prst="rect">
            <a:avLst/>
          </a:prstGeom>
          <a:noFill/>
        </p:spPr>
        <p:txBody>
          <a:bodyPr wrap="square" rtlCol="0">
            <a:spAutoFit/>
          </a:bodyPr>
          <a:lstStyle/>
          <a:p>
            <a:pPr marL="171450" indent="-171450">
              <a:buFont typeface="Arial" panose="020B0604020202020204" pitchFamily="34" charset="0"/>
              <a:buChar char="•"/>
            </a:pPr>
            <a:r>
              <a:rPr lang="en-IN" sz="1200" dirty="0">
                <a:solidFill>
                  <a:schemeClr val="tx1">
                    <a:lumMod val="50000"/>
                    <a:lumOff val="50000"/>
                  </a:schemeClr>
                </a:solidFill>
                <a:latin typeface="Segoe UI" panose="020B0502040204020203" pitchFamily="34" charset="0"/>
                <a:cs typeface="Segoe UI" panose="020B0502040204020203" pitchFamily="34" charset="0"/>
              </a:rPr>
              <a:t>Removed extreme outliers below -3 </a:t>
            </a:r>
            <a:r>
              <a:rPr lang="el-GR" sz="1200" b="0" i="0" dirty="0">
                <a:solidFill>
                  <a:schemeClr val="tx1">
                    <a:lumMod val="50000"/>
                    <a:lumOff val="50000"/>
                  </a:schemeClr>
                </a:solidFill>
                <a:effectLst/>
                <a:latin typeface="Segoe UI" panose="020B0502040204020203" pitchFamily="34" charset="0"/>
                <a:cs typeface="Segoe UI" panose="020B0502040204020203" pitchFamily="34" charset="0"/>
              </a:rPr>
              <a:t>σ</a:t>
            </a:r>
            <a:r>
              <a:rPr lang="en-US" sz="1200" b="0" i="0" dirty="0">
                <a:solidFill>
                  <a:schemeClr val="tx1">
                    <a:lumMod val="50000"/>
                    <a:lumOff val="50000"/>
                  </a:schemeClr>
                </a:solidFill>
                <a:effectLst/>
                <a:latin typeface="Segoe UI" panose="020B0502040204020203" pitchFamily="34" charset="0"/>
                <a:cs typeface="Segoe UI" panose="020B0502040204020203" pitchFamily="34" charset="0"/>
              </a:rPr>
              <a:t> &amp; above +3 </a:t>
            </a:r>
            <a:r>
              <a:rPr lang="el-GR" sz="1200" b="0" i="0" dirty="0">
                <a:solidFill>
                  <a:schemeClr val="tx1">
                    <a:lumMod val="50000"/>
                    <a:lumOff val="50000"/>
                  </a:schemeClr>
                </a:solidFill>
                <a:effectLst/>
                <a:latin typeface="Segoe UI" panose="020B0502040204020203" pitchFamily="34" charset="0"/>
                <a:cs typeface="Segoe UI" panose="020B0502040204020203" pitchFamily="34" charset="0"/>
              </a:rPr>
              <a:t>σ</a:t>
            </a:r>
            <a:endParaRPr lang="en-IN" sz="1200" dirty="0">
              <a:solidFill>
                <a:schemeClr val="tx1">
                  <a:lumMod val="50000"/>
                  <a:lumOff val="50000"/>
                </a:schemeClr>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9109302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C9F06F7F-A82F-1CBE-6385-0A536D510FFD}"/>
              </a:ext>
            </a:extLst>
          </p:cNvPr>
          <p:cNvGrpSpPr/>
          <p:nvPr/>
        </p:nvGrpSpPr>
        <p:grpSpPr>
          <a:xfrm>
            <a:off x="279401" y="-583337"/>
            <a:ext cx="11023599" cy="1999551"/>
            <a:chOff x="279401" y="-583337"/>
            <a:chExt cx="11023599" cy="1999551"/>
          </a:xfrm>
        </p:grpSpPr>
        <p:pic>
          <p:nvPicPr>
            <p:cNvPr id="3" name="Picture 2">
              <a:extLst>
                <a:ext uri="{FF2B5EF4-FFF2-40B4-BE49-F238E27FC236}">
                  <a16:creationId xmlns:a16="http://schemas.microsoft.com/office/drawing/2014/main" id="{B38DBD61-B030-3543-FF4A-A1A157E33990}"/>
                </a:ext>
              </a:extLst>
            </p:cNvPr>
            <p:cNvPicPr>
              <a:picLocks noChangeAspect="1"/>
            </p:cNvPicPr>
            <p:nvPr/>
          </p:nvPicPr>
          <p:blipFill>
            <a:blip r:embed="rId2"/>
            <a:stretch>
              <a:fillRect/>
            </a:stretch>
          </p:blipFill>
          <p:spPr>
            <a:xfrm>
              <a:off x="279401" y="-583337"/>
              <a:ext cx="1943100" cy="1999551"/>
            </a:xfrm>
            <a:prstGeom prst="rect">
              <a:avLst/>
            </a:prstGeom>
          </p:spPr>
        </p:pic>
        <p:sp>
          <p:nvSpPr>
            <p:cNvPr id="4" name="Title 1">
              <a:extLst>
                <a:ext uri="{FF2B5EF4-FFF2-40B4-BE49-F238E27FC236}">
                  <a16:creationId xmlns:a16="http://schemas.microsoft.com/office/drawing/2014/main" id="{3FBABDBF-55F2-6701-5EEA-6948C391524B}"/>
                </a:ext>
              </a:extLst>
            </p:cNvPr>
            <p:cNvSpPr txBox="1">
              <a:spLocks/>
            </p:cNvSpPr>
            <p:nvPr/>
          </p:nvSpPr>
          <p:spPr>
            <a:xfrm>
              <a:off x="787400" y="136525"/>
              <a:ext cx="10515600" cy="815975"/>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1" dirty="0">
                  <a:solidFill>
                    <a:srgbClr val="FF9955"/>
                  </a:solidFill>
                  <a:latin typeface="Segoe UI" panose="020B0502040204020203" pitchFamily="34" charset="0"/>
                  <a:cs typeface="Segoe UI" panose="020B0502040204020203" pitchFamily="34" charset="0"/>
                </a:rPr>
                <a:t>D</a:t>
              </a:r>
              <a:r>
                <a:rPr lang="en-US" sz="3600" b="1" dirty="0">
                  <a:solidFill>
                    <a:schemeClr val="tx1">
                      <a:lumMod val="50000"/>
                      <a:lumOff val="50000"/>
                    </a:schemeClr>
                  </a:solidFill>
                  <a:latin typeface="Segoe UI" panose="020B0502040204020203" pitchFamily="34" charset="0"/>
                  <a:cs typeface="Segoe UI" panose="020B0502040204020203" pitchFamily="34" charset="0"/>
                </a:rPr>
                <a:t>ata</a:t>
              </a:r>
              <a:r>
                <a:rPr lang="en-US" sz="3600" b="1" dirty="0">
                  <a:solidFill>
                    <a:srgbClr val="FF9955"/>
                  </a:solidFill>
                  <a:latin typeface="Segoe UI" panose="020B0502040204020203" pitchFamily="34" charset="0"/>
                  <a:cs typeface="Segoe UI" panose="020B0502040204020203" pitchFamily="34" charset="0"/>
                </a:rPr>
                <a:t> P</a:t>
              </a:r>
              <a:r>
                <a:rPr lang="en-US" sz="3600" b="1" dirty="0">
                  <a:solidFill>
                    <a:schemeClr val="tx1">
                      <a:lumMod val="50000"/>
                      <a:lumOff val="50000"/>
                    </a:schemeClr>
                  </a:solidFill>
                  <a:latin typeface="Segoe UI" panose="020B0502040204020203" pitchFamily="34" charset="0"/>
                  <a:cs typeface="Segoe UI" panose="020B0502040204020203" pitchFamily="34" charset="0"/>
                </a:rPr>
                <a:t>reprocessing – V &amp; VI</a:t>
              </a:r>
            </a:p>
          </p:txBody>
        </p:sp>
      </p:grpSp>
      <p:cxnSp>
        <p:nvCxnSpPr>
          <p:cNvPr id="7" name="Straight Connector 6">
            <a:extLst>
              <a:ext uri="{FF2B5EF4-FFF2-40B4-BE49-F238E27FC236}">
                <a16:creationId xmlns:a16="http://schemas.microsoft.com/office/drawing/2014/main" id="{013F1BFA-9666-959B-B7C3-201814CFB8B3}"/>
              </a:ext>
            </a:extLst>
          </p:cNvPr>
          <p:cNvCxnSpPr>
            <a:cxnSpLocks/>
          </p:cNvCxnSpPr>
          <p:nvPr/>
        </p:nvCxnSpPr>
        <p:spPr>
          <a:xfrm>
            <a:off x="1927225" y="990600"/>
            <a:ext cx="8337550" cy="0"/>
          </a:xfrm>
          <a:prstGeom prst="line">
            <a:avLst/>
          </a:prstGeom>
          <a:ln w="9525"/>
        </p:spPr>
        <p:style>
          <a:lnRef idx="1">
            <a:schemeClr val="accent4"/>
          </a:lnRef>
          <a:fillRef idx="0">
            <a:schemeClr val="accent4"/>
          </a:fillRef>
          <a:effectRef idx="0">
            <a:schemeClr val="accent4"/>
          </a:effectRef>
          <a:fontRef idx="minor">
            <a:schemeClr val="tx1"/>
          </a:fontRef>
        </p:style>
      </p:cxnSp>
      <p:sp>
        <p:nvSpPr>
          <p:cNvPr id="5" name="Slide Number Placeholder 4">
            <a:extLst>
              <a:ext uri="{FF2B5EF4-FFF2-40B4-BE49-F238E27FC236}">
                <a16:creationId xmlns:a16="http://schemas.microsoft.com/office/drawing/2014/main" id="{BEB43AA2-07CD-0286-BD59-AA96789783E4}"/>
              </a:ext>
            </a:extLst>
          </p:cNvPr>
          <p:cNvSpPr>
            <a:spLocks noGrp="1"/>
          </p:cNvSpPr>
          <p:nvPr>
            <p:ph type="sldNum" sz="quarter" idx="12"/>
          </p:nvPr>
        </p:nvSpPr>
        <p:spPr/>
        <p:txBody>
          <a:bodyPr/>
          <a:lstStyle/>
          <a:p>
            <a:fld id="{8E05DC9C-C50D-D242-B083-59CEE07163F1}" type="slidenum">
              <a:rPr lang="en-US" smtClean="0"/>
              <a:t>17</a:t>
            </a:fld>
            <a:endParaRPr lang="en-US" dirty="0"/>
          </a:p>
        </p:txBody>
      </p:sp>
      <p:pic>
        <p:nvPicPr>
          <p:cNvPr id="8" name="Picture 7">
            <a:extLst>
              <a:ext uri="{FF2B5EF4-FFF2-40B4-BE49-F238E27FC236}">
                <a16:creationId xmlns:a16="http://schemas.microsoft.com/office/drawing/2014/main" id="{A0F63DD4-F878-B94B-0D5F-8150230753DD}"/>
              </a:ext>
            </a:extLst>
          </p:cNvPr>
          <p:cNvPicPr>
            <a:picLocks noChangeAspect="1"/>
          </p:cNvPicPr>
          <p:nvPr/>
        </p:nvPicPr>
        <p:blipFill rotWithShape="1">
          <a:blip r:embed="rId3"/>
          <a:srcRect l="18229" t="26667" r="12084" b="14910"/>
          <a:stretch/>
        </p:blipFill>
        <p:spPr>
          <a:xfrm>
            <a:off x="1839383" y="1073308"/>
            <a:ext cx="8496300" cy="4006687"/>
          </a:xfrm>
          <a:prstGeom prst="rect">
            <a:avLst/>
          </a:prstGeom>
        </p:spPr>
      </p:pic>
      <p:pic>
        <p:nvPicPr>
          <p:cNvPr id="11" name="Picture 10">
            <a:extLst>
              <a:ext uri="{FF2B5EF4-FFF2-40B4-BE49-F238E27FC236}">
                <a16:creationId xmlns:a16="http://schemas.microsoft.com/office/drawing/2014/main" id="{CFD0AD46-9208-7159-C917-3D5A00AEEC21}"/>
              </a:ext>
            </a:extLst>
          </p:cNvPr>
          <p:cNvPicPr>
            <a:picLocks noChangeAspect="1"/>
          </p:cNvPicPr>
          <p:nvPr/>
        </p:nvPicPr>
        <p:blipFill rotWithShape="1">
          <a:blip r:embed="rId4"/>
          <a:srcRect l="18168" t="51852" r="12145" b="34568"/>
          <a:stretch/>
        </p:blipFill>
        <p:spPr>
          <a:xfrm>
            <a:off x="1797050" y="5319025"/>
            <a:ext cx="8496300" cy="931333"/>
          </a:xfrm>
          <a:prstGeom prst="rect">
            <a:avLst/>
          </a:prstGeom>
        </p:spPr>
      </p:pic>
    </p:spTree>
    <p:extLst>
      <p:ext uri="{BB962C8B-B14F-4D97-AF65-F5344CB8AC3E}">
        <p14:creationId xmlns:p14="http://schemas.microsoft.com/office/powerpoint/2010/main" val="2271843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C9F06F7F-A82F-1CBE-6385-0A536D510FFD}"/>
              </a:ext>
            </a:extLst>
          </p:cNvPr>
          <p:cNvGrpSpPr/>
          <p:nvPr/>
        </p:nvGrpSpPr>
        <p:grpSpPr>
          <a:xfrm>
            <a:off x="279401" y="-583337"/>
            <a:ext cx="11023599" cy="1999551"/>
            <a:chOff x="279401" y="-583337"/>
            <a:chExt cx="11023599" cy="1999551"/>
          </a:xfrm>
        </p:grpSpPr>
        <p:pic>
          <p:nvPicPr>
            <p:cNvPr id="3" name="Picture 2">
              <a:extLst>
                <a:ext uri="{FF2B5EF4-FFF2-40B4-BE49-F238E27FC236}">
                  <a16:creationId xmlns:a16="http://schemas.microsoft.com/office/drawing/2014/main" id="{B38DBD61-B030-3543-FF4A-A1A157E33990}"/>
                </a:ext>
              </a:extLst>
            </p:cNvPr>
            <p:cNvPicPr>
              <a:picLocks noChangeAspect="1"/>
            </p:cNvPicPr>
            <p:nvPr/>
          </p:nvPicPr>
          <p:blipFill>
            <a:blip r:embed="rId2"/>
            <a:stretch>
              <a:fillRect/>
            </a:stretch>
          </p:blipFill>
          <p:spPr>
            <a:xfrm>
              <a:off x="279401" y="-583337"/>
              <a:ext cx="1943100" cy="1999551"/>
            </a:xfrm>
            <a:prstGeom prst="rect">
              <a:avLst/>
            </a:prstGeom>
          </p:spPr>
        </p:pic>
        <p:sp>
          <p:nvSpPr>
            <p:cNvPr id="4" name="Title 1">
              <a:extLst>
                <a:ext uri="{FF2B5EF4-FFF2-40B4-BE49-F238E27FC236}">
                  <a16:creationId xmlns:a16="http://schemas.microsoft.com/office/drawing/2014/main" id="{3FBABDBF-55F2-6701-5EEA-6948C391524B}"/>
                </a:ext>
              </a:extLst>
            </p:cNvPr>
            <p:cNvSpPr txBox="1">
              <a:spLocks/>
            </p:cNvSpPr>
            <p:nvPr/>
          </p:nvSpPr>
          <p:spPr>
            <a:xfrm>
              <a:off x="787400" y="136525"/>
              <a:ext cx="10515600" cy="815975"/>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1" dirty="0">
                  <a:solidFill>
                    <a:srgbClr val="FF9955"/>
                  </a:solidFill>
                  <a:latin typeface="Segoe UI" panose="020B0502040204020203" pitchFamily="34" charset="0"/>
                  <a:cs typeface="Segoe UI" panose="020B0502040204020203" pitchFamily="34" charset="0"/>
                </a:rPr>
                <a:t>R</a:t>
              </a:r>
              <a:r>
                <a:rPr lang="en-US" sz="3600" b="1" dirty="0">
                  <a:solidFill>
                    <a:schemeClr val="tx1">
                      <a:lumMod val="50000"/>
                      <a:lumOff val="50000"/>
                    </a:schemeClr>
                  </a:solidFill>
                  <a:latin typeface="Segoe UI" panose="020B0502040204020203" pitchFamily="34" charset="0"/>
                  <a:cs typeface="Segoe UI" panose="020B0502040204020203" pitchFamily="34" charset="0"/>
                </a:rPr>
                <a:t>andom</a:t>
              </a:r>
              <a:r>
                <a:rPr lang="en-US" sz="3600" b="1" dirty="0">
                  <a:solidFill>
                    <a:srgbClr val="FF9955"/>
                  </a:solidFill>
                  <a:latin typeface="Segoe UI" panose="020B0502040204020203" pitchFamily="34" charset="0"/>
                  <a:cs typeface="Segoe UI" panose="020B0502040204020203" pitchFamily="34" charset="0"/>
                </a:rPr>
                <a:t> S</a:t>
              </a:r>
              <a:r>
                <a:rPr lang="en-US" sz="3600" b="1" dirty="0">
                  <a:solidFill>
                    <a:schemeClr val="tx1">
                      <a:lumMod val="50000"/>
                      <a:lumOff val="50000"/>
                    </a:schemeClr>
                  </a:solidFill>
                  <a:latin typeface="Segoe UI" panose="020B0502040204020203" pitchFamily="34" charset="0"/>
                  <a:cs typeface="Segoe UI" panose="020B0502040204020203" pitchFamily="34" charset="0"/>
                </a:rPr>
                <a:t>ampling</a:t>
              </a:r>
            </a:p>
          </p:txBody>
        </p:sp>
      </p:grpSp>
      <p:cxnSp>
        <p:nvCxnSpPr>
          <p:cNvPr id="7" name="Straight Connector 6">
            <a:extLst>
              <a:ext uri="{FF2B5EF4-FFF2-40B4-BE49-F238E27FC236}">
                <a16:creationId xmlns:a16="http://schemas.microsoft.com/office/drawing/2014/main" id="{013F1BFA-9666-959B-B7C3-201814CFB8B3}"/>
              </a:ext>
            </a:extLst>
          </p:cNvPr>
          <p:cNvCxnSpPr>
            <a:cxnSpLocks/>
          </p:cNvCxnSpPr>
          <p:nvPr/>
        </p:nvCxnSpPr>
        <p:spPr>
          <a:xfrm>
            <a:off x="1927225" y="990600"/>
            <a:ext cx="8337550" cy="0"/>
          </a:xfrm>
          <a:prstGeom prst="line">
            <a:avLst/>
          </a:prstGeom>
          <a:ln w="9525"/>
        </p:spPr>
        <p:style>
          <a:lnRef idx="1">
            <a:schemeClr val="accent4"/>
          </a:lnRef>
          <a:fillRef idx="0">
            <a:schemeClr val="accent4"/>
          </a:fillRef>
          <a:effectRef idx="0">
            <a:schemeClr val="accent4"/>
          </a:effectRef>
          <a:fontRef idx="minor">
            <a:schemeClr val="tx1"/>
          </a:fontRef>
        </p:style>
      </p:cxnSp>
      <p:sp>
        <p:nvSpPr>
          <p:cNvPr id="5" name="Slide Number Placeholder 4">
            <a:extLst>
              <a:ext uri="{FF2B5EF4-FFF2-40B4-BE49-F238E27FC236}">
                <a16:creationId xmlns:a16="http://schemas.microsoft.com/office/drawing/2014/main" id="{BEB43AA2-07CD-0286-BD59-AA96789783E4}"/>
              </a:ext>
            </a:extLst>
          </p:cNvPr>
          <p:cNvSpPr>
            <a:spLocks noGrp="1"/>
          </p:cNvSpPr>
          <p:nvPr>
            <p:ph type="sldNum" sz="quarter" idx="12"/>
          </p:nvPr>
        </p:nvSpPr>
        <p:spPr/>
        <p:txBody>
          <a:bodyPr/>
          <a:lstStyle/>
          <a:p>
            <a:fld id="{8E05DC9C-C50D-D242-B083-59CEE07163F1}" type="slidenum">
              <a:rPr lang="en-US" smtClean="0"/>
              <a:t>18</a:t>
            </a:fld>
            <a:endParaRPr lang="en-US" dirty="0"/>
          </a:p>
        </p:txBody>
      </p:sp>
      <p:pic>
        <p:nvPicPr>
          <p:cNvPr id="9" name="Picture 8">
            <a:extLst>
              <a:ext uri="{FF2B5EF4-FFF2-40B4-BE49-F238E27FC236}">
                <a16:creationId xmlns:a16="http://schemas.microsoft.com/office/drawing/2014/main" id="{48D1D5CD-685F-856A-9DA6-B7A2A0CF0BE4}"/>
              </a:ext>
            </a:extLst>
          </p:cNvPr>
          <p:cNvPicPr>
            <a:picLocks noChangeAspect="1"/>
          </p:cNvPicPr>
          <p:nvPr/>
        </p:nvPicPr>
        <p:blipFill rotWithShape="1">
          <a:blip r:embed="rId3"/>
          <a:srcRect l="18229" t="41854" r="11598" b="34443"/>
          <a:stretch/>
        </p:blipFill>
        <p:spPr>
          <a:xfrm>
            <a:off x="1927225" y="2319868"/>
            <a:ext cx="8555567" cy="1625600"/>
          </a:xfrm>
          <a:prstGeom prst="rect">
            <a:avLst/>
          </a:prstGeom>
        </p:spPr>
      </p:pic>
    </p:spTree>
    <p:extLst>
      <p:ext uri="{BB962C8B-B14F-4D97-AF65-F5344CB8AC3E}">
        <p14:creationId xmlns:p14="http://schemas.microsoft.com/office/powerpoint/2010/main" val="26106360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C9F06F7F-A82F-1CBE-6385-0A536D510FFD}"/>
              </a:ext>
            </a:extLst>
          </p:cNvPr>
          <p:cNvGrpSpPr/>
          <p:nvPr/>
        </p:nvGrpSpPr>
        <p:grpSpPr>
          <a:xfrm>
            <a:off x="279401" y="-583337"/>
            <a:ext cx="11023599" cy="1999551"/>
            <a:chOff x="279401" y="-583337"/>
            <a:chExt cx="11023599" cy="1999551"/>
          </a:xfrm>
        </p:grpSpPr>
        <p:pic>
          <p:nvPicPr>
            <p:cNvPr id="3" name="Picture 2">
              <a:extLst>
                <a:ext uri="{FF2B5EF4-FFF2-40B4-BE49-F238E27FC236}">
                  <a16:creationId xmlns:a16="http://schemas.microsoft.com/office/drawing/2014/main" id="{B38DBD61-B030-3543-FF4A-A1A157E33990}"/>
                </a:ext>
              </a:extLst>
            </p:cNvPr>
            <p:cNvPicPr>
              <a:picLocks noChangeAspect="1"/>
            </p:cNvPicPr>
            <p:nvPr/>
          </p:nvPicPr>
          <p:blipFill>
            <a:blip r:embed="rId2"/>
            <a:stretch>
              <a:fillRect/>
            </a:stretch>
          </p:blipFill>
          <p:spPr>
            <a:xfrm>
              <a:off x="279401" y="-583337"/>
              <a:ext cx="1943100" cy="1999551"/>
            </a:xfrm>
            <a:prstGeom prst="rect">
              <a:avLst/>
            </a:prstGeom>
          </p:spPr>
        </p:pic>
        <p:sp>
          <p:nvSpPr>
            <p:cNvPr id="4" name="Title 1">
              <a:extLst>
                <a:ext uri="{FF2B5EF4-FFF2-40B4-BE49-F238E27FC236}">
                  <a16:creationId xmlns:a16="http://schemas.microsoft.com/office/drawing/2014/main" id="{3FBABDBF-55F2-6701-5EEA-6948C391524B}"/>
                </a:ext>
              </a:extLst>
            </p:cNvPr>
            <p:cNvSpPr txBox="1">
              <a:spLocks/>
            </p:cNvSpPr>
            <p:nvPr/>
          </p:nvSpPr>
          <p:spPr>
            <a:xfrm>
              <a:off x="787400" y="136525"/>
              <a:ext cx="10515600" cy="815975"/>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1" dirty="0">
                  <a:solidFill>
                    <a:srgbClr val="FF9955"/>
                  </a:solidFill>
                  <a:latin typeface="Segoe UI" panose="020B0502040204020203" pitchFamily="34" charset="0"/>
                  <a:cs typeface="Segoe UI" panose="020B0502040204020203" pitchFamily="34" charset="0"/>
                </a:rPr>
                <a:t>B</a:t>
              </a:r>
              <a:r>
                <a:rPr lang="en-US" sz="3600" b="1" dirty="0">
                  <a:solidFill>
                    <a:schemeClr val="tx1">
                      <a:lumMod val="50000"/>
                      <a:lumOff val="50000"/>
                    </a:schemeClr>
                  </a:solidFill>
                  <a:latin typeface="Segoe UI" panose="020B0502040204020203" pitchFamily="34" charset="0"/>
                  <a:cs typeface="Segoe UI" panose="020B0502040204020203" pitchFamily="34" charset="0"/>
                </a:rPr>
                <a:t>asic</a:t>
              </a:r>
              <a:r>
                <a:rPr lang="en-US" sz="3600" b="1" dirty="0">
                  <a:solidFill>
                    <a:srgbClr val="FF9955"/>
                  </a:solidFill>
                  <a:latin typeface="Segoe UI" panose="020B0502040204020203" pitchFamily="34" charset="0"/>
                  <a:cs typeface="Segoe UI" panose="020B0502040204020203" pitchFamily="34" charset="0"/>
                </a:rPr>
                <a:t> M</a:t>
              </a:r>
              <a:r>
                <a:rPr lang="en-US" sz="3600" b="1" dirty="0">
                  <a:solidFill>
                    <a:schemeClr val="tx1">
                      <a:lumMod val="50000"/>
                      <a:lumOff val="50000"/>
                    </a:schemeClr>
                  </a:solidFill>
                  <a:latin typeface="Segoe UI" panose="020B0502040204020203" pitchFamily="34" charset="0"/>
                  <a:cs typeface="Segoe UI" panose="020B0502040204020203" pitchFamily="34" charset="0"/>
                </a:rPr>
                <a:t>odel</a:t>
              </a:r>
              <a:r>
                <a:rPr lang="en-US" sz="3600" b="1" dirty="0">
                  <a:solidFill>
                    <a:srgbClr val="FF9955"/>
                  </a:solidFill>
                  <a:latin typeface="Segoe UI" panose="020B0502040204020203" pitchFamily="34" charset="0"/>
                  <a:cs typeface="Segoe UI" panose="020B0502040204020203" pitchFamily="34" charset="0"/>
                </a:rPr>
                <a:t> B</a:t>
              </a:r>
              <a:r>
                <a:rPr lang="en-US" sz="3600" b="1" dirty="0">
                  <a:solidFill>
                    <a:schemeClr val="tx1">
                      <a:lumMod val="50000"/>
                      <a:lumOff val="50000"/>
                    </a:schemeClr>
                  </a:solidFill>
                  <a:latin typeface="Segoe UI" panose="020B0502040204020203" pitchFamily="34" charset="0"/>
                  <a:cs typeface="Segoe UI" panose="020B0502040204020203" pitchFamily="34" charset="0"/>
                </a:rPr>
                <a:t>uilding and</a:t>
              </a:r>
              <a:r>
                <a:rPr lang="en-US" sz="3600" b="1" dirty="0">
                  <a:solidFill>
                    <a:srgbClr val="FF9955"/>
                  </a:solidFill>
                  <a:latin typeface="Segoe UI" panose="020B0502040204020203" pitchFamily="34" charset="0"/>
                  <a:cs typeface="Segoe UI" panose="020B0502040204020203" pitchFamily="34" charset="0"/>
                </a:rPr>
                <a:t> E</a:t>
              </a:r>
              <a:r>
                <a:rPr lang="en-US" sz="3600" b="1" dirty="0">
                  <a:solidFill>
                    <a:schemeClr val="tx1">
                      <a:lumMod val="50000"/>
                      <a:lumOff val="50000"/>
                    </a:schemeClr>
                  </a:solidFill>
                  <a:latin typeface="Segoe UI" panose="020B0502040204020203" pitchFamily="34" charset="0"/>
                  <a:cs typeface="Segoe UI" panose="020B0502040204020203" pitchFamily="34" charset="0"/>
                </a:rPr>
                <a:t>valuation</a:t>
              </a:r>
            </a:p>
          </p:txBody>
        </p:sp>
      </p:grpSp>
      <p:cxnSp>
        <p:nvCxnSpPr>
          <p:cNvPr id="7" name="Straight Connector 6">
            <a:extLst>
              <a:ext uri="{FF2B5EF4-FFF2-40B4-BE49-F238E27FC236}">
                <a16:creationId xmlns:a16="http://schemas.microsoft.com/office/drawing/2014/main" id="{013F1BFA-9666-959B-B7C3-201814CFB8B3}"/>
              </a:ext>
            </a:extLst>
          </p:cNvPr>
          <p:cNvCxnSpPr>
            <a:cxnSpLocks/>
          </p:cNvCxnSpPr>
          <p:nvPr/>
        </p:nvCxnSpPr>
        <p:spPr>
          <a:xfrm>
            <a:off x="1927225" y="990600"/>
            <a:ext cx="8337550" cy="0"/>
          </a:xfrm>
          <a:prstGeom prst="line">
            <a:avLst/>
          </a:prstGeom>
          <a:ln w="9525"/>
        </p:spPr>
        <p:style>
          <a:lnRef idx="1">
            <a:schemeClr val="accent4"/>
          </a:lnRef>
          <a:fillRef idx="0">
            <a:schemeClr val="accent4"/>
          </a:fillRef>
          <a:effectRef idx="0">
            <a:schemeClr val="accent4"/>
          </a:effectRef>
          <a:fontRef idx="minor">
            <a:schemeClr val="tx1"/>
          </a:fontRef>
        </p:style>
      </p:cxnSp>
      <p:sp>
        <p:nvSpPr>
          <p:cNvPr id="5" name="Slide Number Placeholder 4">
            <a:extLst>
              <a:ext uri="{FF2B5EF4-FFF2-40B4-BE49-F238E27FC236}">
                <a16:creationId xmlns:a16="http://schemas.microsoft.com/office/drawing/2014/main" id="{BEB43AA2-07CD-0286-BD59-AA96789783E4}"/>
              </a:ext>
            </a:extLst>
          </p:cNvPr>
          <p:cNvSpPr>
            <a:spLocks noGrp="1"/>
          </p:cNvSpPr>
          <p:nvPr>
            <p:ph type="sldNum" sz="quarter" idx="12"/>
          </p:nvPr>
        </p:nvSpPr>
        <p:spPr/>
        <p:txBody>
          <a:bodyPr/>
          <a:lstStyle/>
          <a:p>
            <a:fld id="{8E05DC9C-C50D-D242-B083-59CEE07163F1}" type="slidenum">
              <a:rPr lang="en-US" smtClean="0"/>
              <a:t>19</a:t>
            </a:fld>
            <a:endParaRPr lang="en-US" dirty="0"/>
          </a:p>
        </p:txBody>
      </p:sp>
      <p:pic>
        <p:nvPicPr>
          <p:cNvPr id="9" name="Picture 8">
            <a:extLst>
              <a:ext uri="{FF2B5EF4-FFF2-40B4-BE49-F238E27FC236}">
                <a16:creationId xmlns:a16="http://schemas.microsoft.com/office/drawing/2014/main" id="{C79E7CEF-ABBF-942B-958B-F712299F7AB3}"/>
              </a:ext>
            </a:extLst>
          </p:cNvPr>
          <p:cNvPicPr>
            <a:picLocks noChangeAspect="1"/>
          </p:cNvPicPr>
          <p:nvPr/>
        </p:nvPicPr>
        <p:blipFill rotWithShape="1">
          <a:blip r:embed="rId3"/>
          <a:srcRect l="18229" t="28642" r="13386" b="21034"/>
          <a:stretch/>
        </p:blipFill>
        <p:spPr>
          <a:xfrm>
            <a:off x="1927225" y="1188510"/>
            <a:ext cx="8337550" cy="3451224"/>
          </a:xfrm>
          <a:prstGeom prst="rect">
            <a:avLst/>
          </a:prstGeom>
          <a:ln>
            <a:solidFill>
              <a:srgbClr val="FF9955"/>
            </a:solidFill>
          </a:ln>
        </p:spPr>
      </p:pic>
      <p:sp>
        <p:nvSpPr>
          <p:cNvPr id="10" name="TextBox 9">
            <a:extLst>
              <a:ext uri="{FF2B5EF4-FFF2-40B4-BE49-F238E27FC236}">
                <a16:creationId xmlns:a16="http://schemas.microsoft.com/office/drawing/2014/main" id="{44EAB19B-3755-37D9-2D5A-2D7124B35BCC}"/>
              </a:ext>
            </a:extLst>
          </p:cNvPr>
          <p:cNvSpPr txBox="1"/>
          <p:nvPr/>
        </p:nvSpPr>
        <p:spPr>
          <a:xfrm>
            <a:off x="1927225" y="4845220"/>
            <a:ext cx="8337550" cy="1169551"/>
          </a:xfrm>
          <a:prstGeom prst="rect">
            <a:avLst/>
          </a:prstGeom>
          <a:noFill/>
        </p:spPr>
        <p:txBody>
          <a:bodyPr wrap="square" rtlCol="0">
            <a:spAutoFit/>
          </a:bodyPr>
          <a:lstStyle/>
          <a:p>
            <a:pPr marL="285750" indent="-285750">
              <a:buFont typeface="Arial" panose="020B0604020202020204" pitchFamily="34" charset="0"/>
              <a:buChar char="•"/>
            </a:pPr>
            <a:r>
              <a:rPr lang="en-IN" sz="1400" dirty="0">
                <a:solidFill>
                  <a:srgbClr val="FF9955"/>
                </a:solidFill>
                <a:latin typeface="Segoe UI" panose="020B0502040204020203" pitchFamily="34" charset="0"/>
                <a:cs typeface="Segoe UI" panose="020B0502040204020203" pitchFamily="34" charset="0"/>
              </a:rPr>
              <a:t>CatBoost Regressor </a:t>
            </a:r>
            <a:r>
              <a:rPr lang="en-IN" sz="1400" dirty="0">
                <a:solidFill>
                  <a:schemeClr val="tx1">
                    <a:lumMod val="50000"/>
                    <a:lumOff val="50000"/>
                  </a:schemeClr>
                </a:solidFill>
                <a:latin typeface="Segoe UI" panose="020B0502040204020203" pitchFamily="34" charset="0"/>
                <a:cs typeface="Segoe UI" panose="020B0502040204020203" pitchFamily="34" charset="0"/>
              </a:rPr>
              <a:t>algorithm with learning_rate=0.03, max_depth=5 and </a:t>
            </a:r>
            <a:r>
              <a:rPr lang="en-IN" sz="1400" dirty="0">
                <a:solidFill>
                  <a:srgbClr val="FF9955"/>
                </a:solidFill>
                <a:latin typeface="Segoe UI" panose="020B0502040204020203" pitchFamily="34" charset="0"/>
                <a:cs typeface="Segoe UI" panose="020B0502040204020203" pitchFamily="34" charset="0"/>
              </a:rPr>
              <a:t>GradientBoosting Regressor </a:t>
            </a:r>
            <a:r>
              <a:rPr lang="en-IN" sz="1400" dirty="0">
                <a:solidFill>
                  <a:schemeClr val="tx1">
                    <a:lumMod val="50000"/>
                    <a:lumOff val="50000"/>
                  </a:schemeClr>
                </a:solidFill>
                <a:latin typeface="Segoe UI" panose="020B0502040204020203" pitchFamily="34" charset="0"/>
                <a:cs typeface="Segoe UI" panose="020B0502040204020203" pitchFamily="34" charset="0"/>
              </a:rPr>
              <a:t>algorithm with learning_rate=0.2, n_estimators=200 are best performing models</a:t>
            </a:r>
          </a:p>
          <a:p>
            <a:pPr marL="285750" indent="-285750">
              <a:buFont typeface="Arial" panose="020B0604020202020204" pitchFamily="34" charset="0"/>
              <a:buChar char="•"/>
            </a:pPr>
            <a:endParaRPr lang="en-IN" sz="1400" dirty="0">
              <a:solidFill>
                <a:schemeClr val="tx1">
                  <a:lumMod val="50000"/>
                  <a:lumOff val="50000"/>
                </a:schemeClr>
              </a:solidFill>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n-IN" sz="1400" dirty="0">
                <a:solidFill>
                  <a:srgbClr val="FF9955"/>
                </a:solidFill>
                <a:latin typeface="Segoe UI" panose="020B0502040204020203" pitchFamily="34" charset="0"/>
                <a:cs typeface="Segoe UI" panose="020B0502040204020203" pitchFamily="34" charset="0"/>
              </a:rPr>
              <a:t>CatBoost Regressor</a:t>
            </a:r>
            <a:r>
              <a:rPr lang="en-IN" sz="1400" dirty="0">
                <a:solidFill>
                  <a:schemeClr val="tx1">
                    <a:lumMod val="50000"/>
                    <a:lumOff val="50000"/>
                  </a:schemeClr>
                </a:solidFill>
                <a:latin typeface="Segoe UI" panose="020B0502040204020203" pitchFamily="34" charset="0"/>
                <a:cs typeface="Segoe UI" panose="020B0502040204020203" pitchFamily="34" charset="0"/>
              </a:rPr>
              <a:t> model has slightly lower R square but it is </a:t>
            </a:r>
            <a:r>
              <a:rPr lang="en-IN" sz="1400" dirty="0">
                <a:solidFill>
                  <a:srgbClr val="FF9955"/>
                </a:solidFill>
                <a:latin typeface="Segoe UI" panose="020B0502040204020203" pitchFamily="34" charset="0"/>
                <a:cs typeface="Segoe UI" panose="020B0502040204020203" pitchFamily="34" charset="0"/>
              </a:rPr>
              <a:t>more robust </a:t>
            </a:r>
            <a:r>
              <a:rPr lang="en-IN" sz="1400" dirty="0">
                <a:solidFill>
                  <a:schemeClr val="tx1">
                    <a:lumMod val="50000"/>
                    <a:lumOff val="50000"/>
                  </a:schemeClr>
                </a:solidFill>
                <a:latin typeface="Segoe UI" panose="020B0502040204020203" pitchFamily="34" charset="0"/>
                <a:cs typeface="Segoe UI" panose="020B0502040204020203" pitchFamily="34" charset="0"/>
              </a:rPr>
              <a:t>than GradientBoosting Regressor model. </a:t>
            </a:r>
          </a:p>
        </p:txBody>
      </p:sp>
    </p:spTree>
    <p:extLst>
      <p:ext uri="{BB962C8B-B14F-4D97-AF65-F5344CB8AC3E}">
        <p14:creationId xmlns:p14="http://schemas.microsoft.com/office/powerpoint/2010/main" val="19741283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6AEE6AC9-0391-5172-CCA9-43D4D5E9A23C}"/>
              </a:ext>
            </a:extLst>
          </p:cNvPr>
          <p:cNvGrpSpPr/>
          <p:nvPr/>
        </p:nvGrpSpPr>
        <p:grpSpPr>
          <a:xfrm>
            <a:off x="279401" y="-583337"/>
            <a:ext cx="11023599" cy="1999551"/>
            <a:chOff x="279401" y="-583337"/>
            <a:chExt cx="11023599" cy="1999551"/>
          </a:xfrm>
        </p:grpSpPr>
        <p:pic>
          <p:nvPicPr>
            <p:cNvPr id="3" name="Picture 2">
              <a:extLst>
                <a:ext uri="{FF2B5EF4-FFF2-40B4-BE49-F238E27FC236}">
                  <a16:creationId xmlns:a16="http://schemas.microsoft.com/office/drawing/2014/main" id="{6BE4314C-5927-873D-EC74-92B38E872DCA}"/>
                </a:ext>
              </a:extLst>
            </p:cNvPr>
            <p:cNvPicPr>
              <a:picLocks noChangeAspect="1"/>
            </p:cNvPicPr>
            <p:nvPr/>
          </p:nvPicPr>
          <p:blipFill>
            <a:blip r:embed="rId2"/>
            <a:stretch>
              <a:fillRect/>
            </a:stretch>
          </p:blipFill>
          <p:spPr>
            <a:xfrm>
              <a:off x="279401" y="-583337"/>
              <a:ext cx="1943100" cy="1999551"/>
            </a:xfrm>
            <a:prstGeom prst="rect">
              <a:avLst/>
            </a:prstGeom>
          </p:spPr>
        </p:pic>
        <p:sp>
          <p:nvSpPr>
            <p:cNvPr id="4" name="Title 1">
              <a:extLst>
                <a:ext uri="{FF2B5EF4-FFF2-40B4-BE49-F238E27FC236}">
                  <a16:creationId xmlns:a16="http://schemas.microsoft.com/office/drawing/2014/main" id="{65E73018-325C-3200-3B3E-1A04D56A8DB3}"/>
                </a:ext>
              </a:extLst>
            </p:cNvPr>
            <p:cNvSpPr txBox="1">
              <a:spLocks/>
            </p:cNvSpPr>
            <p:nvPr/>
          </p:nvSpPr>
          <p:spPr>
            <a:xfrm>
              <a:off x="787400" y="136525"/>
              <a:ext cx="10515600" cy="815975"/>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1" dirty="0">
                  <a:solidFill>
                    <a:schemeClr val="tx1">
                      <a:lumMod val="50000"/>
                      <a:lumOff val="50000"/>
                    </a:schemeClr>
                  </a:solidFill>
                  <a:latin typeface="Segoe UI" panose="020B0502040204020203" pitchFamily="34" charset="0"/>
                  <a:cs typeface="Segoe UI" panose="020B0502040204020203" pitchFamily="34" charset="0"/>
                </a:rPr>
                <a:t>Table of </a:t>
              </a:r>
              <a:r>
                <a:rPr lang="en-US" sz="3600" b="1" dirty="0">
                  <a:solidFill>
                    <a:srgbClr val="FF9955"/>
                  </a:solidFill>
                  <a:latin typeface="Segoe UI" panose="020B0502040204020203" pitchFamily="34" charset="0"/>
                  <a:cs typeface="Segoe UI" panose="020B0502040204020203" pitchFamily="34" charset="0"/>
                </a:rPr>
                <a:t>C</a:t>
              </a:r>
              <a:r>
                <a:rPr lang="en-US" sz="3600" b="1" dirty="0">
                  <a:solidFill>
                    <a:schemeClr val="tx1">
                      <a:lumMod val="50000"/>
                      <a:lumOff val="50000"/>
                    </a:schemeClr>
                  </a:solidFill>
                  <a:latin typeface="Segoe UI" panose="020B0502040204020203" pitchFamily="34" charset="0"/>
                  <a:cs typeface="Segoe UI" panose="020B0502040204020203" pitchFamily="34" charset="0"/>
                </a:rPr>
                <a:t>ontents</a:t>
              </a:r>
              <a:endParaRPr lang="en-IN" sz="3600" b="1" dirty="0">
                <a:solidFill>
                  <a:srgbClr val="FF9955"/>
                </a:solidFill>
                <a:latin typeface="Segoe UI" panose="020B0502040204020203" pitchFamily="34" charset="0"/>
                <a:cs typeface="Segoe UI" panose="020B0502040204020203" pitchFamily="34" charset="0"/>
              </a:endParaRPr>
            </a:p>
          </p:txBody>
        </p:sp>
      </p:grpSp>
      <p:graphicFrame>
        <p:nvGraphicFramePr>
          <p:cNvPr id="6" name="Table 5">
            <a:extLst>
              <a:ext uri="{FF2B5EF4-FFF2-40B4-BE49-F238E27FC236}">
                <a16:creationId xmlns:a16="http://schemas.microsoft.com/office/drawing/2014/main" id="{276A3AA9-1CC9-963D-E149-33EF1D486542}"/>
              </a:ext>
            </a:extLst>
          </p:cNvPr>
          <p:cNvGraphicFramePr>
            <a:graphicFrameLocks noGrp="1"/>
          </p:cNvGraphicFramePr>
          <p:nvPr>
            <p:extLst>
              <p:ext uri="{D42A27DB-BD31-4B8C-83A1-F6EECF244321}">
                <p14:modId xmlns:p14="http://schemas.microsoft.com/office/powerpoint/2010/main" val="3091565427"/>
              </p:ext>
            </p:extLst>
          </p:nvPr>
        </p:nvGraphicFramePr>
        <p:xfrm>
          <a:off x="1634067" y="1106243"/>
          <a:ext cx="8918575" cy="5443349"/>
        </p:xfrm>
        <a:graphic>
          <a:graphicData uri="http://schemas.openxmlformats.org/drawingml/2006/table">
            <a:tbl>
              <a:tblPr firstRow="1" bandRow="1">
                <a:tableStyleId>{21E4AEA4-8DFA-4A89-87EB-49C32662AFE0}</a:tableStyleId>
              </a:tblPr>
              <a:tblGrid>
                <a:gridCol w="1032242">
                  <a:extLst>
                    <a:ext uri="{9D8B030D-6E8A-4147-A177-3AD203B41FA5}">
                      <a16:colId xmlns:a16="http://schemas.microsoft.com/office/drawing/2014/main" val="2053238572"/>
                    </a:ext>
                  </a:extLst>
                </a:gridCol>
                <a:gridCol w="6606352">
                  <a:extLst>
                    <a:ext uri="{9D8B030D-6E8A-4147-A177-3AD203B41FA5}">
                      <a16:colId xmlns:a16="http://schemas.microsoft.com/office/drawing/2014/main" val="2084898406"/>
                    </a:ext>
                  </a:extLst>
                </a:gridCol>
                <a:gridCol w="1279981">
                  <a:extLst>
                    <a:ext uri="{9D8B030D-6E8A-4147-A177-3AD203B41FA5}">
                      <a16:colId xmlns:a16="http://schemas.microsoft.com/office/drawing/2014/main" val="3448940827"/>
                    </a:ext>
                  </a:extLst>
                </a:gridCol>
              </a:tblGrid>
              <a:tr h="320197">
                <a:tc>
                  <a:txBody>
                    <a:bodyPr/>
                    <a:lstStyle/>
                    <a:p>
                      <a:pPr algn="ctr"/>
                      <a:r>
                        <a:rPr lang="en-US" sz="1400" dirty="0"/>
                        <a:t>Sr. No</a:t>
                      </a:r>
                      <a:endParaRPr lang="en-IN" sz="1400" dirty="0"/>
                    </a:p>
                  </a:txBody>
                  <a:tcPr>
                    <a:solidFill>
                      <a:srgbClr val="FF9955"/>
                    </a:solidFill>
                  </a:tcPr>
                </a:tc>
                <a:tc>
                  <a:txBody>
                    <a:bodyPr/>
                    <a:lstStyle/>
                    <a:p>
                      <a:pPr algn="ctr"/>
                      <a:r>
                        <a:rPr lang="en-US" sz="1400" dirty="0"/>
                        <a:t>Content</a:t>
                      </a:r>
                      <a:endParaRPr lang="en-IN" sz="1400" dirty="0"/>
                    </a:p>
                  </a:txBody>
                  <a:tcPr>
                    <a:solidFill>
                      <a:srgbClr val="FF9955"/>
                    </a:solidFill>
                  </a:tcPr>
                </a:tc>
                <a:tc>
                  <a:txBody>
                    <a:bodyPr/>
                    <a:lstStyle/>
                    <a:p>
                      <a:pPr algn="ctr"/>
                      <a:r>
                        <a:rPr lang="en-US" sz="1400" dirty="0"/>
                        <a:t>Slide No.</a:t>
                      </a:r>
                      <a:endParaRPr lang="en-IN" sz="1400" dirty="0"/>
                    </a:p>
                  </a:txBody>
                  <a:tcPr>
                    <a:solidFill>
                      <a:srgbClr val="FF9955"/>
                    </a:solidFill>
                  </a:tcPr>
                </a:tc>
                <a:extLst>
                  <a:ext uri="{0D108BD9-81ED-4DB2-BD59-A6C34878D82A}">
                    <a16:rowId xmlns:a16="http://schemas.microsoft.com/office/drawing/2014/main" val="75126780"/>
                  </a:ext>
                </a:extLst>
              </a:tr>
              <a:tr h="320197">
                <a:tc>
                  <a:txBody>
                    <a:bodyPr/>
                    <a:lstStyle/>
                    <a:p>
                      <a:pPr algn="ctr"/>
                      <a:r>
                        <a:rPr lang="en-US" sz="1400" dirty="0">
                          <a:solidFill>
                            <a:schemeClr val="tx1">
                              <a:lumMod val="50000"/>
                              <a:lumOff val="50000"/>
                            </a:schemeClr>
                          </a:solidFill>
                        </a:rPr>
                        <a:t>1.</a:t>
                      </a:r>
                      <a:endParaRPr lang="en-IN" sz="1400" dirty="0">
                        <a:solidFill>
                          <a:schemeClr val="tx1">
                            <a:lumMod val="50000"/>
                            <a:lumOff val="50000"/>
                          </a:schemeClr>
                        </a:solidFill>
                      </a:endParaRPr>
                    </a:p>
                  </a:txBody>
                  <a:tcPr/>
                </a:tc>
                <a:tc>
                  <a:txBody>
                    <a:bodyPr/>
                    <a:lstStyle/>
                    <a:p>
                      <a:pPr algn="ctr"/>
                      <a:r>
                        <a:rPr lang="en-US" sz="1400" dirty="0">
                          <a:solidFill>
                            <a:schemeClr val="tx1">
                              <a:lumMod val="50000"/>
                              <a:lumOff val="50000"/>
                            </a:schemeClr>
                          </a:solidFill>
                        </a:rPr>
                        <a:t>Introduction</a:t>
                      </a:r>
                      <a:endParaRPr lang="en-IN" sz="1400" dirty="0">
                        <a:solidFill>
                          <a:schemeClr val="tx1">
                            <a:lumMod val="50000"/>
                            <a:lumOff val="50000"/>
                          </a:schemeClr>
                        </a:solidFill>
                      </a:endParaRPr>
                    </a:p>
                  </a:txBody>
                  <a:tcPr/>
                </a:tc>
                <a:tc>
                  <a:txBody>
                    <a:bodyPr/>
                    <a:lstStyle/>
                    <a:p>
                      <a:pPr algn="ctr"/>
                      <a:r>
                        <a:rPr lang="en-US" sz="1400" dirty="0">
                          <a:solidFill>
                            <a:schemeClr val="tx1">
                              <a:lumMod val="50000"/>
                              <a:lumOff val="50000"/>
                            </a:schemeClr>
                          </a:solidFill>
                        </a:rPr>
                        <a:t>3</a:t>
                      </a:r>
                      <a:endParaRPr lang="en-IN" sz="1400" dirty="0">
                        <a:solidFill>
                          <a:schemeClr val="tx1">
                            <a:lumMod val="50000"/>
                            <a:lumOff val="50000"/>
                          </a:schemeClr>
                        </a:solidFill>
                      </a:endParaRPr>
                    </a:p>
                  </a:txBody>
                  <a:tcPr/>
                </a:tc>
                <a:extLst>
                  <a:ext uri="{0D108BD9-81ED-4DB2-BD59-A6C34878D82A}">
                    <a16:rowId xmlns:a16="http://schemas.microsoft.com/office/drawing/2014/main" val="3598176112"/>
                  </a:ext>
                </a:extLst>
              </a:tr>
              <a:tr h="320197">
                <a:tc>
                  <a:txBody>
                    <a:bodyPr/>
                    <a:lstStyle/>
                    <a:p>
                      <a:pPr algn="ctr"/>
                      <a:r>
                        <a:rPr lang="en-US" sz="1400" dirty="0">
                          <a:solidFill>
                            <a:schemeClr val="tx1">
                              <a:lumMod val="50000"/>
                              <a:lumOff val="50000"/>
                            </a:schemeClr>
                          </a:solidFill>
                        </a:rPr>
                        <a:t>2.</a:t>
                      </a:r>
                      <a:endParaRPr lang="en-IN" sz="1400" dirty="0">
                        <a:solidFill>
                          <a:schemeClr val="tx1">
                            <a:lumMod val="50000"/>
                            <a:lumOff val="50000"/>
                          </a:schemeClr>
                        </a:solidFill>
                      </a:endParaRPr>
                    </a:p>
                  </a:txBody>
                  <a:tcPr/>
                </a:tc>
                <a:tc>
                  <a:txBody>
                    <a:bodyPr/>
                    <a:lstStyle/>
                    <a:p>
                      <a:pPr algn="ctr"/>
                      <a:r>
                        <a:rPr lang="en-US" sz="1400" dirty="0">
                          <a:solidFill>
                            <a:schemeClr val="tx1">
                              <a:lumMod val="50000"/>
                              <a:lumOff val="50000"/>
                            </a:schemeClr>
                          </a:solidFill>
                        </a:rPr>
                        <a:t>Objective</a:t>
                      </a:r>
                      <a:endParaRPr lang="en-IN" sz="1400" dirty="0">
                        <a:solidFill>
                          <a:schemeClr val="tx1">
                            <a:lumMod val="50000"/>
                            <a:lumOff val="50000"/>
                          </a:schemeClr>
                        </a:solidFill>
                      </a:endParaRPr>
                    </a:p>
                  </a:txBody>
                  <a:tcPr/>
                </a:tc>
                <a:tc>
                  <a:txBody>
                    <a:bodyPr/>
                    <a:lstStyle/>
                    <a:p>
                      <a:pPr algn="ctr"/>
                      <a:r>
                        <a:rPr lang="en-US" sz="1400" dirty="0">
                          <a:solidFill>
                            <a:schemeClr val="tx1">
                              <a:lumMod val="50000"/>
                              <a:lumOff val="50000"/>
                            </a:schemeClr>
                          </a:solidFill>
                        </a:rPr>
                        <a:t>4</a:t>
                      </a:r>
                      <a:endParaRPr lang="en-IN" sz="1400" dirty="0">
                        <a:solidFill>
                          <a:schemeClr val="tx1">
                            <a:lumMod val="50000"/>
                            <a:lumOff val="50000"/>
                          </a:schemeClr>
                        </a:solidFill>
                      </a:endParaRPr>
                    </a:p>
                  </a:txBody>
                  <a:tcPr/>
                </a:tc>
                <a:extLst>
                  <a:ext uri="{0D108BD9-81ED-4DB2-BD59-A6C34878D82A}">
                    <a16:rowId xmlns:a16="http://schemas.microsoft.com/office/drawing/2014/main" val="2057844528"/>
                  </a:ext>
                </a:extLst>
              </a:tr>
              <a:tr h="320197">
                <a:tc>
                  <a:txBody>
                    <a:bodyPr/>
                    <a:lstStyle/>
                    <a:p>
                      <a:pPr algn="ctr"/>
                      <a:r>
                        <a:rPr lang="en-US" sz="1400" dirty="0">
                          <a:solidFill>
                            <a:schemeClr val="tx1">
                              <a:lumMod val="50000"/>
                              <a:lumOff val="50000"/>
                            </a:schemeClr>
                          </a:solidFill>
                        </a:rPr>
                        <a:t>3</a:t>
                      </a:r>
                      <a:endParaRPr lang="en-IN" sz="1400" dirty="0">
                        <a:solidFill>
                          <a:schemeClr val="tx1">
                            <a:lumMod val="50000"/>
                            <a:lumOff val="50000"/>
                          </a:schemeClr>
                        </a:solidFill>
                      </a:endParaRPr>
                    </a:p>
                  </a:txBody>
                  <a:tcPr/>
                </a:tc>
                <a:tc>
                  <a:txBody>
                    <a:bodyPr/>
                    <a:lstStyle/>
                    <a:p>
                      <a:pPr algn="ctr"/>
                      <a:r>
                        <a:rPr lang="en-US" sz="1400" dirty="0">
                          <a:solidFill>
                            <a:schemeClr val="tx1">
                              <a:lumMod val="50000"/>
                              <a:lumOff val="50000"/>
                            </a:schemeClr>
                          </a:solidFill>
                        </a:rPr>
                        <a:t>Data Gathering</a:t>
                      </a:r>
                      <a:endParaRPr lang="en-IN" sz="1400" dirty="0">
                        <a:solidFill>
                          <a:schemeClr val="tx1">
                            <a:lumMod val="50000"/>
                            <a:lumOff val="50000"/>
                          </a:schemeClr>
                        </a:solidFill>
                      </a:endParaRPr>
                    </a:p>
                  </a:txBody>
                  <a:tcPr/>
                </a:tc>
                <a:tc>
                  <a:txBody>
                    <a:bodyPr/>
                    <a:lstStyle/>
                    <a:p>
                      <a:pPr algn="ctr"/>
                      <a:r>
                        <a:rPr lang="en-US" sz="1400" dirty="0">
                          <a:solidFill>
                            <a:schemeClr val="tx1">
                              <a:lumMod val="50000"/>
                              <a:lumOff val="50000"/>
                            </a:schemeClr>
                          </a:solidFill>
                        </a:rPr>
                        <a:t>5</a:t>
                      </a:r>
                      <a:endParaRPr lang="en-IN" sz="1400" dirty="0">
                        <a:solidFill>
                          <a:schemeClr val="tx1">
                            <a:lumMod val="50000"/>
                            <a:lumOff val="50000"/>
                          </a:schemeClr>
                        </a:solidFill>
                      </a:endParaRPr>
                    </a:p>
                  </a:txBody>
                  <a:tcPr/>
                </a:tc>
                <a:extLst>
                  <a:ext uri="{0D108BD9-81ED-4DB2-BD59-A6C34878D82A}">
                    <a16:rowId xmlns:a16="http://schemas.microsoft.com/office/drawing/2014/main" val="408678224"/>
                  </a:ext>
                </a:extLst>
              </a:tr>
              <a:tr h="320197">
                <a:tc>
                  <a:txBody>
                    <a:bodyPr/>
                    <a:lstStyle/>
                    <a:p>
                      <a:pPr algn="ctr"/>
                      <a:r>
                        <a:rPr lang="en-US" sz="1400" dirty="0">
                          <a:solidFill>
                            <a:schemeClr val="tx1">
                              <a:lumMod val="50000"/>
                              <a:lumOff val="50000"/>
                            </a:schemeClr>
                          </a:solidFill>
                        </a:rPr>
                        <a:t>4</a:t>
                      </a:r>
                      <a:endParaRPr lang="en-IN" sz="1400" dirty="0">
                        <a:solidFill>
                          <a:schemeClr val="tx1">
                            <a:lumMod val="50000"/>
                            <a:lumOff val="50000"/>
                          </a:schemeClr>
                        </a:solidFill>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solidFill>
                            <a:schemeClr val="tx1">
                              <a:lumMod val="50000"/>
                              <a:lumOff val="50000"/>
                            </a:schemeClr>
                          </a:solidFill>
                        </a:rPr>
                        <a:t>Data Preprocessing</a:t>
                      </a:r>
                      <a:r>
                        <a:rPr lang="en-IN" sz="1400" dirty="0">
                          <a:solidFill>
                            <a:schemeClr val="tx1">
                              <a:lumMod val="50000"/>
                              <a:lumOff val="50000"/>
                            </a:schemeClr>
                          </a:solidFill>
                        </a:rPr>
                        <a:t> – I </a:t>
                      </a:r>
                      <a:endParaRPr lang="en-US" sz="1400" dirty="0">
                        <a:solidFill>
                          <a:schemeClr val="tx1">
                            <a:lumMod val="50000"/>
                            <a:lumOff val="50000"/>
                          </a:schemeClr>
                        </a:solidFill>
                      </a:endParaRPr>
                    </a:p>
                  </a:txBody>
                  <a:tcPr/>
                </a:tc>
                <a:tc>
                  <a:txBody>
                    <a:bodyPr/>
                    <a:lstStyle/>
                    <a:p>
                      <a:pPr algn="ctr"/>
                      <a:r>
                        <a:rPr lang="en-US" sz="1400" dirty="0">
                          <a:solidFill>
                            <a:schemeClr val="tx1">
                              <a:lumMod val="50000"/>
                              <a:lumOff val="50000"/>
                            </a:schemeClr>
                          </a:solidFill>
                        </a:rPr>
                        <a:t>6-8</a:t>
                      </a:r>
                      <a:endParaRPr lang="en-IN" sz="1400" dirty="0">
                        <a:solidFill>
                          <a:schemeClr val="tx1">
                            <a:lumMod val="50000"/>
                            <a:lumOff val="50000"/>
                          </a:schemeClr>
                        </a:solidFill>
                      </a:endParaRPr>
                    </a:p>
                  </a:txBody>
                  <a:tcPr/>
                </a:tc>
                <a:extLst>
                  <a:ext uri="{0D108BD9-81ED-4DB2-BD59-A6C34878D82A}">
                    <a16:rowId xmlns:a16="http://schemas.microsoft.com/office/drawing/2014/main" val="2843980388"/>
                  </a:ext>
                </a:extLst>
              </a:tr>
              <a:tr h="320197">
                <a:tc>
                  <a:txBody>
                    <a:bodyPr/>
                    <a:lstStyle/>
                    <a:p>
                      <a:pPr algn="ctr"/>
                      <a:r>
                        <a:rPr lang="en-US" sz="1400" dirty="0">
                          <a:solidFill>
                            <a:schemeClr val="tx1">
                              <a:lumMod val="50000"/>
                              <a:lumOff val="50000"/>
                            </a:schemeClr>
                          </a:solidFill>
                        </a:rPr>
                        <a:t>5</a:t>
                      </a:r>
                      <a:endParaRPr lang="en-IN" sz="1400" dirty="0">
                        <a:solidFill>
                          <a:schemeClr val="tx1">
                            <a:lumMod val="50000"/>
                            <a:lumOff val="50000"/>
                          </a:schemeClr>
                        </a:solidFill>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solidFill>
                            <a:schemeClr val="tx1">
                              <a:lumMod val="50000"/>
                              <a:lumOff val="50000"/>
                            </a:schemeClr>
                          </a:solidFill>
                        </a:rPr>
                        <a:t>Column Description</a:t>
                      </a:r>
                    </a:p>
                  </a:txBody>
                  <a:tcPr/>
                </a:tc>
                <a:tc>
                  <a:txBody>
                    <a:bodyPr/>
                    <a:lstStyle/>
                    <a:p>
                      <a:pPr algn="ctr"/>
                      <a:r>
                        <a:rPr lang="en-US" sz="1400" dirty="0">
                          <a:solidFill>
                            <a:schemeClr val="tx1">
                              <a:lumMod val="50000"/>
                              <a:lumOff val="50000"/>
                            </a:schemeClr>
                          </a:solidFill>
                        </a:rPr>
                        <a:t>9</a:t>
                      </a:r>
                      <a:endParaRPr lang="en-IN" sz="1400" dirty="0">
                        <a:solidFill>
                          <a:schemeClr val="tx1">
                            <a:lumMod val="50000"/>
                            <a:lumOff val="50000"/>
                          </a:schemeClr>
                        </a:solidFill>
                      </a:endParaRPr>
                    </a:p>
                  </a:txBody>
                  <a:tcPr/>
                </a:tc>
                <a:extLst>
                  <a:ext uri="{0D108BD9-81ED-4DB2-BD59-A6C34878D82A}">
                    <a16:rowId xmlns:a16="http://schemas.microsoft.com/office/drawing/2014/main" val="1127321210"/>
                  </a:ext>
                </a:extLst>
              </a:tr>
              <a:tr h="320197">
                <a:tc>
                  <a:txBody>
                    <a:bodyPr/>
                    <a:lstStyle/>
                    <a:p>
                      <a:pPr algn="ctr"/>
                      <a:r>
                        <a:rPr lang="en-US" sz="1400" dirty="0">
                          <a:solidFill>
                            <a:schemeClr val="tx1">
                              <a:lumMod val="50000"/>
                              <a:lumOff val="50000"/>
                            </a:schemeClr>
                          </a:solidFill>
                        </a:rPr>
                        <a:t>6</a:t>
                      </a:r>
                      <a:endParaRPr lang="en-IN" sz="1400" dirty="0">
                        <a:solidFill>
                          <a:schemeClr val="tx1">
                            <a:lumMod val="50000"/>
                            <a:lumOff val="50000"/>
                          </a:schemeClr>
                        </a:solidFill>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solidFill>
                            <a:schemeClr val="tx1">
                              <a:lumMod val="50000"/>
                              <a:lumOff val="50000"/>
                            </a:schemeClr>
                          </a:solidFill>
                        </a:rPr>
                        <a:t>Data Preprocessing</a:t>
                      </a:r>
                      <a:r>
                        <a:rPr lang="en-IN" sz="1400" dirty="0">
                          <a:solidFill>
                            <a:schemeClr val="tx1">
                              <a:lumMod val="50000"/>
                              <a:lumOff val="50000"/>
                            </a:schemeClr>
                          </a:solidFill>
                        </a:rPr>
                        <a:t> – I</a:t>
                      </a:r>
                      <a:r>
                        <a:rPr lang="en-US" sz="1400" dirty="0">
                          <a:solidFill>
                            <a:schemeClr val="tx1">
                              <a:lumMod val="50000"/>
                              <a:lumOff val="50000"/>
                            </a:schemeClr>
                          </a:solidFill>
                        </a:rPr>
                        <a:t>I</a:t>
                      </a:r>
                    </a:p>
                  </a:txBody>
                  <a:tcPr/>
                </a:tc>
                <a:tc>
                  <a:txBody>
                    <a:bodyPr/>
                    <a:lstStyle/>
                    <a:p>
                      <a:pPr algn="ctr"/>
                      <a:r>
                        <a:rPr lang="en-US" sz="1400" dirty="0">
                          <a:solidFill>
                            <a:schemeClr val="tx1">
                              <a:lumMod val="50000"/>
                              <a:lumOff val="50000"/>
                            </a:schemeClr>
                          </a:solidFill>
                        </a:rPr>
                        <a:t>10</a:t>
                      </a:r>
                      <a:endParaRPr lang="en-IN" sz="1400" dirty="0">
                        <a:solidFill>
                          <a:schemeClr val="tx1">
                            <a:lumMod val="50000"/>
                            <a:lumOff val="50000"/>
                          </a:schemeClr>
                        </a:solidFill>
                      </a:endParaRPr>
                    </a:p>
                  </a:txBody>
                  <a:tcPr/>
                </a:tc>
                <a:extLst>
                  <a:ext uri="{0D108BD9-81ED-4DB2-BD59-A6C34878D82A}">
                    <a16:rowId xmlns:a16="http://schemas.microsoft.com/office/drawing/2014/main" val="3735420183"/>
                  </a:ext>
                </a:extLst>
              </a:tr>
              <a:tr h="320197">
                <a:tc>
                  <a:txBody>
                    <a:bodyPr/>
                    <a:lstStyle/>
                    <a:p>
                      <a:pPr algn="ctr"/>
                      <a:r>
                        <a:rPr lang="en-US" sz="1400" dirty="0">
                          <a:solidFill>
                            <a:schemeClr val="tx1">
                              <a:lumMod val="50000"/>
                              <a:lumOff val="50000"/>
                            </a:schemeClr>
                          </a:solidFill>
                        </a:rPr>
                        <a:t>7</a:t>
                      </a:r>
                      <a:endParaRPr lang="en-IN" sz="1400" dirty="0">
                        <a:solidFill>
                          <a:schemeClr val="tx1">
                            <a:lumMod val="50000"/>
                            <a:lumOff val="50000"/>
                          </a:schemeClr>
                        </a:solidFill>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solidFill>
                            <a:schemeClr val="tx1">
                              <a:lumMod val="50000"/>
                              <a:lumOff val="50000"/>
                            </a:schemeClr>
                          </a:solidFill>
                        </a:rPr>
                        <a:t>Data Preprocessing</a:t>
                      </a:r>
                      <a:r>
                        <a:rPr lang="en-IN" sz="1400" dirty="0">
                          <a:solidFill>
                            <a:schemeClr val="tx1">
                              <a:lumMod val="50000"/>
                              <a:lumOff val="50000"/>
                            </a:schemeClr>
                          </a:solidFill>
                        </a:rPr>
                        <a:t> – I</a:t>
                      </a:r>
                      <a:r>
                        <a:rPr lang="en-US" sz="1400" dirty="0">
                          <a:solidFill>
                            <a:schemeClr val="tx1">
                              <a:lumMod val="50000"/>
                              <a:lumOff val="50000"/>
                            </a:schemeClr>
                          </a:solidFill>
                        </a:rPr>
                        <a:t>II</a:t>
                      </a:r>
                    </a:p>
                  </a:txBody>
                  <a:tcPr/>
                </a:tc>
                <a:tc>
                  <a:txBody>
                    <a:bodyPr/>
                    <a:lstStyle/>
                    <a:p>
                      <a:pPr algn="ctr"/>
                      <a:r>
                        <a:rPr lang="en-US" sz="1400" dirty="0">
                          <a:solidFill>
                            <a:schemeClr val="tx1">
                              <a:lumMod val="50000"/>
                              <a:lumOff val="50000"/>
                            </a:schemeClr>
                          </a:solidFill>
                        </a:rPr>
                        <a:t>11-15</a:t>
                      </a:r>
                      <a:endParaRPr lang="en-IN" sz="1400" dirty="0">
                        <a:solidFill>
                          <a:schemeClr val="tx1">
                            <a:lumMod val="50000"/>
                            <a:lumOff val="50000"/>
                          </a:schemeClr>
                        </a:solidFill>
                      </a:endParaRPr>
                    </a:p>
                  </a:txBody>
                  <a:tcPr/>
                </a:tc>
                <a:extLst>
                  <a:ext uri="{0D108BD9-81ED-4DB2-BD59-A6C34878D82A}">
                    <a16:rowId xmlns:a16="http://schemas.microsoft.com/office/drawing/2014/main" val="1631493770"/>
                  </a:ext>
                </a:extLst>
              </a:tr>
              <a:tr h="320197">
                <a:tc>
                  <a:txBody>
                    <a:bodyPr/>
                    <a:lstStyle/>
                    <a:p>
                      <a:pPr algn="ctr"/>
                      <a:r>
                        <a:rPr lang="en-US" sz="1400" dirty="0">
                          <a:solidFill>
                            <a:schemeClr val="tx1">
                              <a:lumMod val="50000"/>
                              <a:lumOff val="50000"/>
                            </a:schemeClr>
                          </a:solidFill>
                        </a:rPr>
                        <a:t>8</a:t>
                      </a:r>
                      <a:endParaRPr lang="en-IN" sz="1400" dirty="0">
                        <a:solidFill>
                          <a:schemeClr val="tx1">
                            <a:lumMod val="50000"/>
                            <a:lumOff val="50000"/>
                          </a:schemeClr>
                        </a:solidFill>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solidFill>
                            <a:schemeClr val="tx1">
                              <a:lumMod val="50000"/>
                              <a:lumOff val="50000"/>
                            </a:schemeClr>
                          </a:solidFill>
                        </a:rPr>
                        <a:t>Data Preprocessing</a:t>
                      </a:r>
                      <a:r>
                        <a:rPr lang="en-IN" sz="1400" dirty="0">
                          <a:solidFill>
                            <a:schemeClr val="tx1">
                              <a:lumMod val="50000"/>
                              <a:lumOff val="50000"/>
                            </a:schemeClr>
                          </a:solidFill>
                        </a:rPr>
                        <a:t> – I</a:t>
                      </a:r>
                      <a:r>
                        <a:rPr lang="en-US" sz="1400" dirty="0">
                          <a:solidFill>
                            <a:schemeClr val="tx1">
                              <a:lumMod val="50000"/>
                              <a:lumOff val="50000"/>
                            </a:schemeClr>
                          </a:solidFill>
                        </a:rPr>
                        <a:t>V </a:t>
                      </a:r>
                    </a:p>
                  </a:txBody>
                  <a:tcPr/>
                </a:tc>
                <a:tc>
                  <a:txBody>
                    <a:bodyPr/>
                    <a:lstStyle/>
                    <a:p>
                      <a:pPr algn="ctr"/>
                      <a:r>
                        <a:rPr lang="en-US" sz="1400" dirty="0">
                          <a:solidFill>
                            <a:schemeClr val="tx1">
                              <a:lumMod val="50000"/>
                              <a:lumOff val="50000"/>
                            </a:schemeClr>
                          </a:solidFill>
                        </a:rPr>
                        <a:t>16</a:t>
                      </a:r>
                      <a:endParaRPr lang="en-IN" sz="1400" dirty="0">
                        <a:solidFill>
                          <a:schemeClr val="tx1">
                            <a:lumMod val="50000"/>
                            <a:lumOff val="50000"/>
                          </a:schemeClr>
                        </a:solidFill>
                      </a:endParaRPr>
                    </a:p>
                  </a:txBody>
                  <a:tcPr/>
                </a:tc>
                <a:extLst>
                  <a:ext uri="{0D108BD9-81ED-4DB2-BD59-A6C34878D82A}">
                    <a16:rowId xmlns:a16="http://schemas.microsoft.com/office/drawing/2014/main" val="3433775468"/>
                  </a:ext>
                </a:extLst>
              </a:tr>
              <a:tr h="320197">
                <a:tc>
                  <a:txBody>
                    <a:bodyPr/>
                    <a:lstStyle/>
                    <a:p>
                      <a:pPr algn="ctr"/>
                      <a:r>
                        <a:rPr lang="en-US" sz="1400" dirty="0">
                          <a:solidFill>
                            <a:schemeClr val="tx1">
                              <a:lumMod val="50000"/>
                              <a:lumOff val="50000"/>
                            </a:schemeClr>
                          </a:solidFill>
                        </a:rPr>
                        <a:t>9</a:t>
                      </a:r>
                      <a:endParaRPr lang="en-IN" sz="1400" dirty="0">
                        <a:solidFill>
                          <a:schemeClr val="tx1">
                            <a:lumMod val="50000"/>
                            <a:lumOff val="50000"/>
                          </a:schemeClr>
                        </a:solidFill>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solidFill>
                            <a:schemeClr val="tx1">
                              <a:lumMod val="50000"/>
                              <a:lumOff val="50000"/>
                            </a:schemeClr>
                          </a:solidFill>
                        </a:rPr>
                        <a:t>Data Preprocessing</a:t>
                      </a:r>
                      <a:r>
                        <a:rPr lang="en-IN" sz="1400" dirty="0">
                          <a:solidFill>
                            <a:schemeClr val="tx1">
                              <a:lumMod val="50000"/>
                              <a:lumOff val="50000"/>
                            </a:schemeClr>
                          </a:solidFill>
                        </a:rPr>
                        <a:t> – V &amp; VI</a:t>
                      </a:r>
                      <a:endParaRPr lang="en-US" sz="1400" dirty="0">
                        <a:solidFill>
                          <a:schemeClr val="tx1">
                            <a:lumMod val="50000"/>
                            <a:lumOff val="50000"/>
                          </a:schemeClr>
                        </a:solidFill>
                      </a:endParaRPr>
                    </a:p>
                  </a:txBody>
                  <a:tcPr/>
                </a:tc>
                <a:tc>
                  <a:txBody>
                    <a:bodyPr/>
                    <a:lstStyle/>
                    <a:p>
                      <a:pPr algn="ctr"/>
                      <a:r>
                        <a:rPr lang="en-US" sz="1400" dirty="0">
                          <a:solidFill>
                            <a:schemeClr val="tx1">
                              <a:lumMod val="50000"/>
                              <a:lumOff val="50000"/>
                            </a:schemeClr>
                          </a:solidFill>
                        </a:rPr>
                        <a:t>17</a:t>
                      </a:r>
                      <a:endParaRPr lang="en-IN" sz="1400" dirty="0">
                        <a:solidFill>
                          <a:schemeClr val="tx1">
                            <a:lumMod val="50000"/>
                            <a:lumOff val="50000"/>
                          </a:schemeClr>
                        </a:solidFill>
                      </a:endParaRPr>
                    </a:p>
                  </a:txBody>
                  <a:tcPr/>
                </a:tc>
                <a:extLst>
                  <a:ext uri="{0D108BD9-81ED-4DB2-BD59-A6C34878D82A}">
                    <a16:rowId xmlns:a16="http://schemas.microsoft.com/office/drawing/2014/main" val="3145373206"/>
                  </a:ext>
                </a:extLst>
              </a:tr>
              <a:tr h="320197">
                <a:tc>
                  <a:txBody>
                    <a:bodyPr/>
                    <a:lstStyle/>
                    <a:p>
                      <a:pPr algn="ctr"/>
                      <a:r>
                        <a:rPr lang="en-US" sz="1400" dirty="0">
                          <a:solidFill>
                            <a:schemeClr val="tx1">
                              <a:lumMod val="50000"/>
                              <a:lumOff val="50000"/>
                            </a:schemeClr>
                          </a:solidFill>
                        </a:rPr>
                        <a:t>10</a:t>
                      </a:r>
                      <a:endParaRPr lang="en-IN" sz="1400" dirty="0">
                        <a:solidFill>
                          <a:schemeClr val="tx1">
                            <a:lumMod val="50000"/>
                            <a:lumOff val="50000"/>
                          </a:schemeClr>
                        </a:solidFill>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solidFill>
                            <a:schemeClr val="tx1">
                              <a:lumMod val="50000"/>
                              <a:lumOff val="50000"/>
                            </a:schemeClr>
                          </a:solidFill>
                        </a:rPr>
                        <a:t>Random Sampling</a:t>
                      </a:r>
                    </a:p>
                  </a:txBody>
                  <a:tcPr/>
                </a:tc>
                <a:tc>
                  <a:txBody>
                    <a:bodyPr/>
                    <a:lstStyle/>
                    <a:p>
                      <a:pPr algn="ctr"/>
                      <a:r>
                        <a:rPr lang="en-US" sz="1400" dirty="0">
                          <a:solidFill>
                            <a:schemeClr val="tx1">
                              <a:lumMod val="50000"/>
                              <a:lumOff val="50000"/>
                            </a:schemeClr>
                          </a:solidFill>
                        </a:rPr>
                        <a:t>18</a:t>
                      </a:r>
                      <a:endParaRPr lang="en-IN" sz="1400" dirty="0">
                        <a:solidFill>
                          <a:schemeClr val="tx1">
                            <a:lumMod val="50000"/>
                            <a:lumOff val="50000"/>
                          </a:schemeClr>
                        </a:solidFill>
                      </a:endParaRPr>
                    </a:p>
                  </a:txBody>
                  <a:tcPr/>
                </a:tc>
                <a:extLst>
                  <a:ext uri="{0D108BD9-81ED-4DB2-BD59-A6C34878D82A}">
                    <a16:rowId xmlns:a16="http://schemas.microsoft.com/office/drawing/2014/main" val="1602031263"/>
                  </a:ext>
                </a:extLst>
              </a:tr>
              <a:tr h="320197">
                <a:tc>
                  <a:txBody>
                    <a:bodyPr/>
                    <a:lstStyle/>
                    <a:p>
                      <a:pPr algn="ctr"/>
                      <a:r>
                        <a:rPr lang="en-US" sz="1400" dirty="0">
                          <a:solidFill>
                            <a:schemeClr val="tx1">
                              <a:lumMod val="50000"/>
                              <a:lumOff val="50000"/>
                            </a:schemeClr>
                          </a:solidFill>
                        </a:rPr>
                        <a:t>11</a:t>
                      </a:r>
                      <a:endParaRPr lang="en-IN" sz="1400" dirty="0">
                        <a:solidFill>
                          <a:schemeClr val="tx1">
                            <a:lumMod val="50000"/>
                            <a:lumOff val="50000"/>
                          </a:schemeClr>
                        </a:solidFill>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solidFill>
                            <a:schemeClr val="tx1">
                              <a:lumMod val="50000"/>
                              <a:lumOff val="50000"/>
                            </a:schemeClr>
                          </a:solidFill>
                        </a:rPr>
                        <a:t>Basic Model Building &amp; Evaluation</a:t>
                      </a:r>
                    </a:p>
                  </a:txBody>
                  <a:tcPr/>
                </a:tc>
                <a:tc>
                  <a:txBody>
                    <a:bodyPr/>
                    <a:lstStyle/>
                    <a:p>
                      <a:pPr algn="ctr"/>
                      <a:r>
                        <a:rPr lang="en-US" sz="1400" dirty="0">
                          <a:solidFill>
                            <a:schemeClr val="tx1">
                              <a:lumMod val="50000"/>
                              <a:lumOff val="50000"/>
                            </a:schemeClr>
                          </a:solidFill>
                        </a:rPr>
                        <a:t>19</a:t>
                      </a:r>
                      <a:endParaRPr lang="en-IN" sz="1400" dirty="0">
                        <a:solidFill>
                          <a:schemeClr val="tx1">
                            <a:lumMod val="50000"/>
                            <a:lumOff val="50000"/>
                          </a:schemeClr>
                        </a:solidFill>
                      </a:endParaRPr>
                    </a:p>
                  </a:txBody>
                  <a:tcPr/>
                </a:tc>
                <a:extLst>
                  <a:ext uri="{0D108BD9-81ED-4DB2-BD59-A6C34878D82A}">
                    <a16:rowId xmlns:a16="http://schemas.microsoft.com/office/drawing/2014/main" val="3922591671"/>
                  </a:ext>
                </a:extLst>
              </a:tr>
              <a:tr h="320197">
                <a:tc>
                  <a:txBody>
                    <a:bodyPr/>
                    <a:lstStyle/>
                    <a:p>
                      <a:pPr algn="ctr"/>
                      <a:r>
                        <a:rPr lang="en-US" sz="1400" dirty="0">
                          <a:solidFill>
                            <a:schemeClr val="tx1">
                              <a:lumMod val="50000"/>
                              <a:lumOff val="50000"/>
                            </a:schemeClr>
                          </a:solidFill>
                        </a:rPr>
                        <a:t>12</a:t>
                      </a:r>
                      <a:endParaRPr lang="en-IN" sz="1400" dirty="0">
                        <a:solidFill>
                          <a:schemeClr val="tx1">
                            <a:lumMod val="50000"/>
                            <a:lumOff val="50000"/>
                          </a:schemeClr>
                        </a:solidFill>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solidFill>
                            <a:schemeClr val="tx1">
                              <a:lumMod val="50000"/>
                              <a:lumOff val="50000"/>
                            </a:schemeClr>
                          </a:solidFill>
                        </a:rPr>
                        <a:t>Feature Selection</a:t>
                      </a:r>
                    </a:p>
                  </a:txBody>
                  <a:tcPr/>
                </a:tc>
                <a:tc>
                  <a:txBody>
                    <a:bodyPr/>
                    <a:lstStyle/>
                    <a:p>
                      <a:pPr algn="ctr"/>
                      <a:r>
                        <a:rPr lang="en-US" sz="1400" dirty="0">
                          <a:solidFill>
                            <a:schemeClr val="tx1">
                              <a:lumMod val="50000"/>
                              <a:lumOff val="50000"/>
                            </a:schemeClr>
                          </a:solidFill>
                        </a:rPr>
                        <a:t>20-21</a:t>
                      </a:r>
                      <a:endParaRPr lang="en-IN" sz="1400" dirty="0">
                        <a:solidFill>
                          <a:schemeClr val="tx1">
                            <a:lumMod val="50000"/>
                            <a:lumOff val="50000"/>
                          </a:schemeClr>
                        </a:solidFill>
                      </a:endParaRPr>
                    </a:p>
                  </a:txBody>
                  <a:tcPr/>
                </a:tc>
                <a:extLst>
                  <a:ext uri="{0D108BD9-81ED-4DB2-BD59-A6C34878D82A}">
                    <a16:rowId xmlns:a16="http://schemas.microsoft.com/office/drawing/2014/main" val="962473097"/>
                  </a:ext>
                </a:extLst>
              </a:tr>
              <a:tr h="320197">
                <a:tc>
                  <a:txBody>
                    <a:bodyPr/>
                    <a:lstStyle/>
                    <a:p>
                      <a:pPr algn="ctr"/>
                      <a:r>
                        <a:rPr lang="en-US" sz="1400" dirty="0">
                          <a:solidFill>
                            <a:schemeClr val="tx1">
                              <a:lumMod val="50000"/>
                              <a:lumOff val="50000"/>
                            </a:schemeClr>
                          </a:solidFill>
                        </a:rPr>
                        <a:t>13</a:t>
                      </a:r>
                      <a:endParaRPr lang="en-IN" sz="1400" dirty="0">
                        <a:solidFill>
                          <a:schemeClr val="tx1">
                            <a:lumMod val="50000"/>
                            <a:lumOff val="50000"/>
                          </a:schemeClr>
                        </a:solidFill>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solidFill>
                            <a:schemeClr val="tx1">
                              <a:lumMod val="50000"/>
                              <a:lumOff val="50000"/>
                            </a:schemeClr>
                          </a:solidFill>
                        </a:rPr>
                        <a:t>Final Model Building &amp; Pickling</a:t>
                      </a:r>
                    </a:p>
                  </a:txBody>
                  <a:tcPr/>
                </a:tc>
                <a:tc>
                  <a:txBody>
                    <a:bodyPr/>
                    <a:lstStyle/>
                    <a:p>
                      <a:pPr algn="ctr"/>
                      <a:r>
                        <a:rPr lang="en-US" sz="1400" dirty="0">
                          <a:solidFill>
                            <a:schemeClr val="tx1">
                              <a:lumMod val="50000"/>
                              <a:lumOff val="50000"/>
                            </a:schemeClr>
                          </a:solidFill>
                        </a:rPr>
                        <a:t>22</a:t>
                      </a:r>
                      <a:endParaRPr lang="en-IN" sz="1400" dirty="0">
                        <a:solidFill>
                          <a:schemeClr val="tx1">
                            <a:lumMod val="50000"/>
                            <a:lumOff val="50000"/>
                          </a:schemeClr>
                        </a:solidFill>
                      </a:endParaRPr>
                    </a:p>
                  </a:txBody>
                  <a:tcPr/>
                </a:tc>
                <a:extLst>
                  <a:ext uri="{0D108BD9-81ED-4DB2-BD59-A6C34878D82A}">
                    <a16:rowId xmlns:a16="http://schemas.microsoft.com/office/drawing/2014/main" val="713890840"/>
                  </a:ext>
                </a:extLst>
              </a:tr>
              <a:tr h="320197">
                <a:tc>
                  <a:txBody>
                    <a:bodyPr/>
                    <a:lstStyle/>
                    <a:p>
                      <a:pPr algn="ctr"/>
                      <a:r>
                        <a:rPr lang="en-US" sz="1400" dirty="0">
                          <a:solidFill>
                            <a:schemeClr val="tx1">
                              <a:lumMod val="50000"/>
                              <a:lumOff val="50000"/>
                            </a:schemeClr>
                          </a:solidFill>
                        </a:rPr>
                        <a:t>14</a:t>
                      </a:r>
                      <a:endParaRPr lang="en-IN" sz="1400" dirty="0">
                        <a:solidFill>
                          <a:schemeClr val="tx1">
                            <a:lumMod val="50000"/>
                            <a:lumOff val="50000"/>
                          </a:schemeClr>
                        </a:solidFill>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solidFill>
                            <a:schemeClr val="tx1">
                              <a:lumMod val="50000"/>
                              <a:lumOff val="50000"/>
                            </a:schemeClr>
                          </a:solidFill>
                        </a:rPr>
                        <a:t>Demo Prediction</a:t>
                      </a:r>
                    </a:p>
                  </a:txBody>
                  <a:tcPr/>
                </a:tc>
                <a:tc>
                  <a:txBody>
                    <a:bodyPr/>
                    <a:lstStyle/>
                    <a:p>
                      <a:pPr algn="ctr"/>
                      <a:r>
                        <a:rPr lang="en-US" sz="1400" dirty="0">
                          <a:solidFill>
                            <a:schemeClr val="tx1">
                              <a:lumMod val="50000"/>
                              <a:lumOff val="50000"/>
                            </a:schemeClr>
                          </a:solidFill>
                        </a:rPr>
                        <a:t>23</a:t>
                      </a:r>
                      <a:endParaRPr lang="en-IN" sz="1400" dirty="0">
                        <a:solidFill>
                          <a:schemeClr val="tx1">
                            <a:lumMod val="50000"/>
                            <a:lumOff val="50000"/>
                          </a:schemeClr>
                        </a:solidFill>
                      </a:endParaRPr>
                    </a:p>
                  </a:txBody>
                  <a:tcPr/>
                </a:tc>
                <a:extLst>
                  <a:ext uri="{0D108BD9-81ED-4DB2-BD59-A6C34878D82A}">
                    <a16:rowId xmlns:a16="http://schemas.microsoft.com/office/drawing/2014/main" val="1591523515"/>
                  </a:ext>
                </a:extLst>
              </a:tr>
              <a:tr h="320197">
                <a:tc>
                  <a:txBody>
                    <a:bodyPr/>
                    <a:lstStyle/>
                    <a:p>
                      <a:pPr algn="ctr"/>
                      <a:r>
                        <a:rPr lang="en-US" sz="1400" dirty="0">
                          <a:solidFill>
                            <a:schemeClr val="tx1">
                              <a:lumMod val="50000"/>
                              <a:lumOff val="50000"/>
                            </a:schemeClr>
                          </a:solidFill>
                        </a:rPr>
                        <a:t>15</a:t>
                      </a:r>
                      <a:endParaRPr lang="en-IN" sz="1400" dirty="0">
                        <a:solidFill>
                          <a:schemeClr val="tx1">
                            <a:lumMod val="50000"/>
                            <a:lumOff val="50000"/>
                          </a:schemeClr>
                        </a:solidFill>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solidFill>
                            <a:schemeClr val="tx1">
                              <a:lumMod val="50000"/>
                              <a:lumOff val="50000"/>
                            </a:schemeClr>
                          </a:solidFill>
                        </a:rPr>
                        <a:t>Future Scope</a:t>
                      </a:r>
                    </a:p>
                  </a:txBody>
                  <a:tcPr/>
                </a:tc>
                <a:tc>
                  <a:txBody>
                    <a:bodyPr/>
                    <a:lstStyle/>
                    <a:p>
                      <a:pPr algn="ctr"/>
                      <a:r>
                        <a:rPr lang="en-US" sz="1400" dirty="0">
                          <a:solidFill>
                            <a:schemeClr val="tx1">
                              <a:lumMod val="50000"/>
                              <a:lumOff val="50000"/>
                            </a:schemeClr>
                          </a:solidFill>
                        </a:rPr>
                        <a:t>24</a:t>
                      </a:r>
                      <a:endParaRPr lang="en-IN" sz="1400" dirty="0">
                        <a:solidFill>
                          <a:schemeClr val="tx1">
                            <a:lumMod val="50000"/>
                            <a:lumOff val="50000"/>
                          </a:schemeClr>
                        </a:solidFill>
                      </a:endParaRPr>
                    </a:p>
                  </a:txBody>
                  <a:tcPr/>
                </a:tc>
                <a:extLst>
                  <a:ext uri="{0D108BD9-81ED-4DB2-BD59-A6C34878D82A}">
                    <a16:rowId xmlns:a16="http://schemas.microsoft.com/office/drawing/2014/main" val="2088776393"/>
                  </a:ext>
                </a:extLst>
              </a:tr>
              <a:tr h="320197">
                <a:tc>
                  <a:txBody>
                    <a:bodyPr/>
                    <a:lstStyle/>
                    <a:p>
                      <a:pPr algn="ctr"/>
                      <a:r>
                        <a:rPr lang="en-US" sz="1400" dirty="0">
                          <a:solidFill>
                            <a:schemeClr val="tx1">
                              <a:lumMod val="50000"/>
                              <a:lumOff val="50000"/>
                            </a:schemeClr>
                          </a:solidFill>
                        </a:rPr>
                        <a:t>16</a:t>
                      </a:r>
                      <a:endParaRPr lang="en-IN" sz="1400" dirty="0">
                        <a:solidFill>
                          <a:schemeClr val="tx1">
                            <a:lumMod val="50000"/>
                            <a:lumOff val="50000"/>
                          </a:schemeClr>
                        </a:solidFill>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solidFill>
                            <a:schemeClr val="tx1">
                              <a:lumMod val="50000"/>
                              <a:lumOff val="50000"/>
                            </a:schemeClr>
                          </a:solidFill>
                        </a:rPr>
                        <a:t>Conclusion</a:t>
                      </a:r>
                    </a:p>
                  </a:txBody>
                  <a:tcPr/>
                </a:tc>
                <a:tc>
                  <a:txBody>
                    <a:bodyPr/>
                    <a:lstStyle/>
                    <a:p>
                      <a:pPr algn="ctr"/>
                      <a:r>
                        <a:rPr lang="en-US" sz="1400">
                          <a:solidFill>
                            <a:schemeClr val="tx1">
                              <a:lumMod val="50000"/>
                              <a:lumOff val="50000"/>
                            </a:schemeClr>
                          </a:solidFill>
                        </a:rPr>
                        <a:t>25</a:t>
                      </a:r>
                      <a:endParaRPr lang="en-IN" sz="1400" dirty="0">
                        <a:solidFill>
                          <a:schemeClr val="tx1">
                            <a:lumMod val="50000"/>
                            <a:lumOff val="50000"/>
                          </a:schemeClr>
                        </a:solidFill>
                      </a:endParaRPr>
                    </a:p>
                  </a:txBody>
                  <a:tcPr/>
                </a:tc>
                <a:extLst>
                  <a:ext uri="{0D108BD9-81ED-4DB2-BD59-A6C34878D82A}">
                    <a16:rowId xmlns:a16="http://schemas.microsoft.com/office/drawing/2014/main" val="976960603"/>
                  </a:ext>
                </a:extLst>
              </a:tr>
            </a:tbl>
          </a:graphicData>
        </a:graphic>
      </p:graphicFrame>
      <p:cxnSp>
        <p:nvCxnSpPr>
          <p:cNvPr id="8" name="Straight Connector 7">
            <a:extLst>
              <a:ext uri="{FF2B5EF4-FFF2-40B4-BE49-F238E27FC236}">
                <a16:creationId xmlns:a16="http://schemas.microsoft.com/office/drawing/2014/main" id="{432BBF81-5FE3-5B88-13A7-A7929082B345}"/>
              </a:ext>
            </a:extLst>
          </p:cNvPr>
          <p:cNvCxnSpPr>
            <a:cxnSpLocks/>
          </p:cNvCxnSpPr>
          <p:nvPr/>
        </p:nvCxnSpPr>
        <p:spPr>
          <a:xfrm>
            <a:off x="1927225" y="990600"/>
            <a:ext cx="8337550" cy="0"/>
          </a:xfrm>
          <a:prstGeom prst="line">
            <a:avLst/>
          </a:prstGeom>
          <a:ln w="9525"/>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7652866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C9F06F7F-A82F-1CBE-6385-0A536D510FFD}"/>
              </a:ext>
            </a:extLst>
          </p:cNvPr>
          <p:cNvGrpSpPr/>
          <p:nvPr/>
        </p:nvGrpSpPr>
        <p:grpSpPr>
          <a:xfrm>
            <a:off x="279401" y="-583337"/>
            <a:ext cx="11023599" cy="1999551"/>
            <a:chOff x="279401" y="-583337"/>
            <a:chExt cx="11023599" cy="1999551"/>
          </a:xfrm>
        </p:grpSpPr>
        <p:pic>
          <p:nvPicPr>
            <p:cNvPr id="3" name="Picture 2">
              <a:extLst>
                <a:ext uri="{FF2B5EF4-FFF2-40B4-BE49-F238E27FC236}">
                  <a16:creationId xmlns:a16="http://schemas.microsoft.com/office/drawing/2014/main" id="{B38DBD61-B030-3543-FF4A-A1A157E33990}"/>
                </a:ext>
              </a:extLst>
            </p:cNvPr>
            <p:cNvPicPr>
              <a:picLocks noChangeAspect="1"/>
            </p:cNvPicPr>
            <p:nvPr/>
          </p:nvPicPr>
          <p:blipFill>
            <a:blip r:embed="rId2"/>
            <a:stretch>
              <a:fillRect/>
            </a:stretch>
          </p:blipFill>
          <p:spPr>
            <a:xfrm>
              <a:off x="279401" y="-583337"/>
              <a:ext cx="1943100" cy="1999551"/>
            </a:xfrm>
            <a:prstGeom prst="rect">
              <a:avLst/>
            </a:prstGeom>
          </p:spPr>
        </p:pic>
        <p:sp>
          <p:nvSpPr>
            <p:cNvPr id="4" name="Title 1">
              <a:extLst>
                <a:ext uri="{FF2B5EF4-FFF2-40B4-BE49-F238E27FC236}">
                  <a16:creationId xmlns:a16="http://schemas.microsoft.com/office/drawing/2014/main" id="{3FBABDBF-55F2-6701-5EEA-6948C391524B}"/>
                </a:ext>
              </a:extLst>
            </p:cNvPr>
            <p:cNvSpPr txBox="1">
              <a:spLocks/>
            </p:cNvSpPr>
            <p:nvPr/>
          </p:nvSpPr>
          <p:spPr>
            <a:xfrm>
              <a:off x="787400" y="136525"/>
              <a:ext cx="10515600" cy="815975"/>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1" dirty="0">
                  <a:solidFill>
                    <a:srgbClr val="FF9955"/>
                  </a:solidFill>
                  <a:latin typeface="Segoe UI" panose="020B0502040204020203" pitchFamily="34" charset="0"/>
                  <a:cs typeface="Segoe UI" panose="020B0502040204020203" pitchFamily="34" charset="0"/>
                </a:rPr>
                <a:t>F</a:t>
              </a:r>
              <a:r>
                <a:rPr lang="en-US" sz="3600" b="1" dirty="0">
                  <a:solidFill>
                    <a:schemeClr val="tx1">
                      <a:lumMod val="50000"/>
                      <a:lumOff val="50000"/>
                    </a:schemeClr>
                  </a:solidFill>
                  <a:latin typeface="Segoe UI" panose="020B0502040204020203" pitchFamily="34" charset="0"/>
                  <a:cs typeface="Segoe UI" panose="020B0502040204020203" pitchFamily="34" charset="0"/>
                </a:rPr>
                <a:t>eature</a:t>
              </a:r>
              <a:r>
                <a:rPr lang="en-US" sz="3600" b="1" dirty="0">
                  <a:solidFill>
                    <a:srgbClr val="FF9955"/>
                  </a:solidFill>
                  <a:latin typeface="Segoe UI" panose="020B0502040204020203" pitchFamily="34" charset="0"/>
                  <a:cs typeface="Segoe UI" panose="020B0502040204020203" pitchFamily="34" charset="0"/>
                </a:rPr>
                <a:t> S</a:t>
              </a:r>
              <a:r>
                <a:rPr lang="en-US" sz="3600" b="1" dirty="0">
                  <a:solidFill>
                    <a:schemeClr val="tx1">
                      <a:lumMod val="50000"/>
                      <a:lumOff val="50000"/>
                    </a:schemeClr>
                  </a:solidFill>
                  <a:latin typeface="Segoe UI" panose="020B0502040204020203" pitchFamily="34" charset="0"/>
                  <a:cs typeface="Segoe UI" panose="020B0502040204020203" pitchFamily="34" charset="0"/>
                </a:rPr>
                <a:t>election - I</a:t>
              </a:r>
            </a:p>
          </p:txBody>
        </p:sp>
      </p:grpSp>
      <p:cxnSp>
        <p:nvCxnSpPr>
          <p:cNvPr id="7" name="Straight Connector 6">
            <a:extLst>
              <a:ext uri="{FF2B5EF4-FFF2-40B4-BE49-F238E27FC236}">
                <a16:creationId xmlns:a16="http://schemas.microsoft.com/office/drawing/2014/main" id="{013F1BFA-9666-959B-B7C3-201814CFB8B3}"/>
              </a:ext>
            </a:extLst>
          </p:cNvPr>
          <p:cNvCxnSpPr>
            <a:cxnSpLocks/>
          </p:cNvCxnSpPr>
          <p:nvPr/>
        </p:nvCxnSpPr>
        <p:spPr>
          <a:xfrm>
            <a:off x="1927225" y="990600"/>
            <a:ext cx="8337550" cy="0"/>
          </a:xfrm>
          <a:prstGeom prst="line">
            <a:avLst/>
          </a:prstGeom>
          <a:ln w="9525"/>
        </p:spPr>
        <p:style>
          <a:lnRef idx="1">
            <a:schemeClr val="accent4"/>
          </a:lnRef>
          <a:fillRef idx="0">
            <a:schemeClr val="accent4"/>
          </a:fillRef>
          <a:effectRef idx="0">
            <a:schemeClr val="accent4"/>
          </a:effectRef>
          <a:fontRef idx="minor">
            <a:schemeClr val="tx1"/>
          </a:fontRef>
        </p:style>
      </p:cxnSp>
      <p:sp>
        <p:nvSpPr>
          <p:cNvPr id="5" name="Slide Number Placeholder 4">
            <a:extLst>
              <a:ext uri="{FF2B5EF4-FFF2-40B4-BE49-F238E27FC236}">
                <a16:creationId xmlns:a16="http://schemas.microsoft.com/office/drawing/2014/main" id="{BEB43AA2-07CD-0286-BD59-AA96789783E4}"/>
              </a:ext>
            </a:extLst>
          </p:cNvPr>
          <p:cNvSpPr>
            <a:spLocks noGrp="1"/>
          </p:cNvSpPr>
          <p:nvPr>
            <p:ph type="sldNum" sz="quarter" idx="12"/>
          </p:nvPr>
        </p:nvSpPr>
        <p:spPr/>
        <p:txBody>
          <a:bodyPr/>
          <a:lstStyle/>
          <a:p>
            <a:fld id="{8E05DC9C-C50D-D242-B083-59CEE07163F1}" type="slidenum">
              <a:rPr lang="en-US" smtClean="0"/>
              <a:t>20</a:t>
            </a:fld>
            <a:endParaRPr lang="en-US" dirty="0"/>
          </a:p>
        </p:txBody>
      </p:sp>
      <p:grpSp>
        <p:nvGrpSpPr>
          <p:cNvPr id="11" name="Group 10">
            <a:extLst>
              <a:ext uri="{FF2B5EF4-FFF2-40B4-BE49-F238E27FC236}">
                <a16:creationId xmlns:a16="http://schemas.microsoft.com/office/drawing/2014/main" id="{1DC4E6ED-7270-49D8-4714-A2316A4182AC}"/>
              </a:ext>
            </a:extLst>
          </p:cNvPr>
          <p:cNvGrpSpPr/>
          <p:nvPr/>
        </p:nvGrpSpPr>
        <p:grpSpPr>
          <a:xfrm>
            <a:off x="2773892" y="1079503"/>
            <a:ext cx="6844242" cy="5510211"/>
            <a:chOff x="2562225" y="1028701"/>
            <a:chExt cx="6844242" cy="5510211"/>
          </a:xfrm>
        </p:grpSpPr>
        <p:pic>
          <p:nvPicPr>
            <p:cNvPr id="8" name="Picture 7">
              <a:extLst>
                <a:ext uri="{FF2B5EF4-FFF2-40B4-BE49-F238E27FC236}">
                  <a16:creationId xmlns:a16="http://schemas.microsoft.com/office/drawing/2014/main" id="{BC490A1F-F4EB-9EA3-B813-91BCD40A690A}"/>
                </a:ext>
              </a:extLst>
            </p:cNvPr>
            <p:cNvPicPr>
              <a:picLocks noChangeAspect="1"/>
            </p:cNvPicPr>
            <p:nvPr/>
          </p:nvPicPr>
          <p:blipFill rotWithShape="1">
            <a:blip r:embed="rId3"/>
            <a:srcRect l="18229" t="49136" r="11390" b="18519"/>
            <a:stretch/>
          </p:blipFill>
          <p:spPr>
            <a:xfrm>
              <a:off x="2562225" y="1028701"/>
              <a:ext cx="6844242" cy="1769307"/>
            </a:xfrm>
            <a:prstGeom prst="rect">
              <a:avLst/>
            </a:prstGeom>
          </p:spPr>
        </p:pic>
        <p:pic>
          <p:nvPicPr>
            <p:cNvPr id="10" name="Picture 9">
              <a:extLst>
                <a:ext uri="{FF2B5EF4-FFF2-40B4-BE49-F238E27FC236}">
                  <a16:creationId xmlns:a16="http://schemas.microsoft.com/office/drawing/2014/main" id="{EF8B6872-D7D5-9872-DBEB-BC0E602F343F}"/>
                </a:ext>
              </a:extLst>
            </p:cNvPr>
            <p:cNvPicPr>
              <a:picLocks noChangeAspect="1"/>
            </p:cNvPicPr>
            <p:nvPr/>
          </p:nvPicPr>
          <p:blipFill rotWithShape="1">
            <a:blip r:embed="rId4"/>
            <a:srcRect l="18229" t="24386" r="11945" b="10617"/>
            <a:stretch/>
          </p:blipFill>
          <p:spPr>
            <a:xfrm>
              <a:off x="2562225" y="2983574"/>
              <a:ext cx="6790217" cy="3555338"/>
            </a:xfrm>
            <a:prstGeom prst="rect">
              <a:avLst/>
            </a:prstGeom>
          </p:spPr>
        </p:pic>
      </p:grpSp>
    </p:spTree>
    <p:extLst>
      <p:ext uri="{BB962C8B-B14F-4D97-AF65-F5344CB8AC3E}">
        <p14:creationId xmlns:p14="http://schemas.microsoft.com/office/powerpoint/2010/main" val="38765588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C9F06F7F-A82F-1CBE-6385-0A536D510FFD}"/>
              </a:ext>
            </a:extLst>
          </p:cNvPr>
          <p:cNvGrpSpPr/>
          <p:nvPr/>
        </p:nvGrpSpPr>
        <p:grpSpPr>
          <a:xfrm>
            <a:off x="279401" y="-583337"/>
            <a:ext cx="11023599" cy="1999551"/>
            <a:chOff x="279401" y="-583337"/>
            <a:chExt cx="11023599" cy="1999551"/>
          </a:xfrm>
        </p:grpSpPr>
        <p:pic>
          <p:nvPicPr>
            <p:cNvPr id="3" name="Picture 2">
              <a:extLst>
                <a:ext uri="{FF2B5EF4-FFF2-40B4-BE49-F238E27FC236}">
                  <a16:creationId xmlns:a16="http://schemas.microsoft.com/office/drawing/2014/main" id="{B38DBD61-B030-3543-FF4A-A1A157E33990}"/>
                </a:ext>
              </a:extLst>
            </p:cNvPr>
            <p:cNvPicPr>
              <a:picLocks noChangeAspect="1"/>
            </p:cNvPicPr>
            <p:nvPr/>
          </p:nvPicPr>
          <p:blipFill>
            <a:blip r:embed="rId2"/>
            <a:stretch>
              <a:fillRect/>
            </a:stretch>
          </p:blipFill>
          <p:spPr>
            <a:xfrm>
              <a:off x="279401" y="-583337"/>
              <a:ext cx="1943100" cy="1999551"/>
            </a:xfrm>
            <a:prstGeom prst="rect">
              <a:avLst/>
            </a:prstGeom>
          </p:spPr>
        </p:pic>
        <p:sp>
          <p:nvSpPr>
            <p:cNvPr id="4" name="Title 1">
              <a:extLst>
                <a:ext uri="{FF2B5EF4-FFF2-40B4-BE49-F238E27FC236}">
                  <a16:creationId xmlns:a16="http://schemas.microsoft.com/office/drawing/2014/main" id="{3FBABDBF-55F2-6701-5EEA-6948C391524B}"/>
                </a:ext>
              </a:extLst>
            </p:cNvPr>
            <p:cNvSpPr txBox="1">
              <a:spLocks/>
            </p:cNvSpPr>
            <p:nvPr/>
          </p:nvSpPr>
          <p:spPr>
            <a:xfrm>
              <a:off x="787400" y="136525"/>
              <a:ext cx="10515600" cy="815975"/>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1" dirty="0">
                  <a:solidFill>
                    <a:srgbClr val="FF9955"/>
                  </a:solidFill>
                  <a:latin typeface="Segoe UI" panose="020B0502040204020203" pitchFamily="34" charset="0"/>
                  <a:cs typeface="Segoe UI" panose="020B0502040204020203" pitchFamily="34" charset="0"/>
                </a:rPr>
                <a:t>F</a:t>
              </a:r>
              <a:r>
                <a:rPr lang="en-US" sz="3600" b="1" dirty="0">
                  <a:solidFill>
                    <a:schemeClr val="tx1">
                      <a:lumMod val="50000"/>
                      <a:lumOff val="50000"/>
                    </a:schemeClr>
                  </a:solidFill>
                  <a:latin typeface="Segoe UI" panose="020B0502040204020203" pitchFamily="34" charset="0"/>
                  <a:cs typeface="Segoe UI" panose="020B0502040204020203" pitchFamily="34" charset="0"/>
                </a:rPr>
                <a:t>eature</a:t>
              </a:r>
              <a:r>
                <a:rPr lang="en-US" sz="3600" b="1" dirty="0">
                  <a:solidFill>
                    <a:srgbClr val="FF9955"/>
                  </a:solidFill>
                  <a:latin typeface="Segoe UI" panose="020B0502040204020203" pitchFamily="34" charset="0"/>
                  <a:cs typeface="Segoe UI" panose="020B0502040204020203" pitchFamily="34" charset="0"/>
                </a:rPr>
                <a:t> S</a:t>
              </a:r>
              <a:r>
                <a:rPr lang="en-US" sz="3600" b="1" dirty="0">
                  <a:solidFill>
                    <a:schemeClr val="tx1">
                      <a:lumMod val="50000"/>
                      <a:lumOff val="50000"/>
                    </a:schemeClr>
                  </a:solidFill>
                  <a:latin typeface="Segoe UI" panose="020B0502040204020203" pitchFamily="34" charset="0"/>
                  <a:cs typeface="Segoe UI" panose="020B0502040204020203" pitchFamily="34" charset="0"/>
                </a:rPr>
                <a:t>election - II</a:t>
              </a:r>
            </a:p>
          </p:txBody>
        </p:sp>
      </p:grpSp>
      <p:cxnSp>
        <p:nvCxnSpPr>
          <p:cNvPr id="7" name="Straight Connector 6">
            <a:extLst>
              <a:ext uri="{FF2B5EF4-FFF2-40B4-BE49-F238E27FC236}">
                <a16:creationId xmlns:a16="http://schemas.microsoft.com/office/drawing/2014/main" id="{013F1BFA-9666-959B-B7C3-201814CFB8B3}"/>
              </a:ext>
            </a:extLst>
          </p:cNvPr>
          <p:cNvCxnSpPr>
            <a:cxnSpLocks/>
          </p:cNvCxnSpPr>
          <p:nvPr/>
        </p:nvCxnSpPr>
        <p:spPr>
          <a:xfrm>
            <a:off x="1927225" y="990600"/>
            <a:ext cx="8337550" cy="0"/>
          </a:xfrm>
          <a:prstGeom prst="line">
            <a:avLst/>
          </a:prstGeom>
          <a:ln w="9525"/>
        </p:spPr>
        <p:style>
          <a:lnRef idx="1">
            <a:schemeClr val="accent4"/>
          </a:lnRef>
          <a:fillRef idx="0">
            <a:schemeClr val="accent4"/>
          </a:fillRef>
          <a:effectRef idx="0">
            <a:schemeClr val="accent4"/>
          </a:effectRef>
          <a:fontRef idx="minor">
            <a:schemeClr val="tx1"/>
          </a:fontRef>
        </p:style>
      </p:cxnSp>
      <p:sp>
        <p:nvSpPr>
          <p:cNvPr id="5" name="Slide Number Placeholder 4">
            <a:extLst>
              <a:ext uri="{FF2B5EF4-FFF2-40B4-BE49-F238E27FC236}">
                <a16:creationId xmlns:a16="http://schemas.microsoft.com/office/drawing/2014/main" id="{BEB43AA2-07CD-0286-BD59-AA96789783E4}"/>
              </a:ext>
            </a:extLst>
          </p:cNvPr>
          <p:cNvSpPr>
            <a:spLocks noGrp="1"/>
          </p:cNvSpPr>
          <p:nvPr>
            <p:ph type="sldNum" sz="quarter" idx="12"/>
          </p:nvPr>
        </p:nvSpPr>
        <p:spPr/>
        <p:txBody>
          <a:bodyPr/>
          <a:lstStyle/>
          <a:p>
            <a:fld id="{8E05DC9C-C50D-D242-B083-59CEE07163F1}" type="slidenum">
              <a:rPr lang="en-US" smtClean="0"/>
              <a:t>21</a:t>
            </a:fld>
            <a:endParaRPr lang="en-US" dirty="0"/>
          </a:p>
        </p:txBody>
      </p:sp>
      <p:pic>
        <p:nvPicPr>
          <p:cNvPr id="6146" name="Picture 2">
            <a:extLst>
              <a:ext uri="{FF2B5EF4-FFF2-40B4-BE49-F238E27FC236}">
                <a16:creationId xmlns:a16="http://schemas.microsoft.com/office/drawing/2014/main" id="{DE111D0A-8A39-9457-5152-6C053FD4FB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7455" y="1647985"/>
            <a:ext cx="7810498" cy="467026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CF076FCD-6041-92FA-8760-1C8F99642F51}"/>
              </a:ext>
            </a:extLst>
          </p:cNvPr>
          <p:cNvSpPr txBox="1"/>
          <p:nvPr/>
        </p:nvSpPr>
        <p:spPr>
          <a:xfrm>
            <a:off x="1986492" y="1221960"/>
            <a:ext cx="8337550" cy="307777"/>
          </a:xfrm>
          <a:prstGeom prst="rect">
            <a:avLst/>
          </a:prstGeom>
          <a:noFill/>
        </p:spPr>
        <p:txBody>
          <a:bodyPr wrap="square" rtlCol="0">
            <a:spAutoFit/>
          </a:bodyPr>
          <a:lstStyle/>
          <a:p>
            <a:pPr algn="ctr"/>
            <a:r>
              <a:rPr lang="en-IN" sz="1400" dirty="0">
                <a:solidFill>
                  <a:schemeClr val="tx1">
                    <a:lumMod val="50000"/>
                    <a:lumOff val="50000"/>
                  </a:schemeClr>
                </a:solidFill>
                <a:latin typeface="Segoe UI" panose="020B0502040204020203" pitchFamily="34" charset="0"/>
                <a:cs typeface="Segoe UI" panose="020B0502040204020203" pitchFamily="34" charset="0"/>
              </a:rPr>
              <a:t>Visualizing Feature Importance using Random Forest regressor algorithm</a:t>
            </a:r>
          </a:p>
        </p:txBody>
      </p:sp>
    </p:spTree>
    <p:extLst>
      <p:ext uri="{BB962C8B-B14F-4D97-AF65-F5344CB8AC3E}">
        <p14:creationId xmlns:p14="http://schemas.microsoft.com/office/powerpoint/2010/main" val="41499860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C9F06F7F-A82F-1CBE-6385-0A536D510FFD}"/>
              </a:ext>
            </a:extLst>
          </p:cNvPr>
          <p:cNvGrpSpPr/>
          <p:nvPr/>
        </p:nvGrpSpPr>
        <p:grpSpPr>
          <a:xfrm>
            <a:off x="279401" y="-583337"/>
            <a:ext cx="11023599" cy="1999551"/>
            <a:chOff x="279401" y="-583337"/>
            <a:chExt cx="11023599" cy="1999551"/>
          </a:xfrm>
        </p:grpSpPr>
        <p:pic>
          <p:nvPicPr>
            <p:cNvPr id="3" name="Picture 2">
              <a:extLst>
                <a:ext uri="{FF2B5EF4-FFF2-40B4-BE49-F238E27FC236}">
                  <a16:creationId xmlns:a16="http://schemas.microsoft.com/office/drawing/2014/main" id="{B38DBD61-B030-3543-FF4A-A1A157E33990}"/>
                </a:ext>
              </a:extLst>
            </p:cNvPr>
            <p:cNvPicPr>
              <a:picLocks noChangeAspect="1"/>
            </p:cNvPicPr>
            <p:nvPr/>
          </p:nvPicPr>
          <p:blipFill>
            <a:blip r:embed="rId2"/>
            <a:stretch>
              <a:fillRect/>
            </a:stretch>
          </p:blipFill>
          <p:spPr>
            <a:xfrm>
              <a:off x="279401" y="-583337"/>
              <a:ext cx="1943100" cy="1999551"/>
            </a:xfrm>
            <a:prstGeom prst="rect">
              <a:avLst/>
            </a:prstGeom>
          </p:spPr>
        </p:pic>
        <p:sp>
          <p:nvSpPr>
            <p:cNvPr id="4" name="Title 1">
              <a:extLst>
                <a:ext uri="{FF2B5EF4-FFF2-40B4-BE49-F238E27FC236}">
                  <a16:creationId xmlns:a16="http://schemas.microsoft.com/office/drawing/2014/main" id="{3FBABDBF-55F2-6701-5EEA-6948C391524B}"/>
                </a:ext>
              </a:extLst>
            </p:cNvPr>
            <p:cNvSpPr txBox="1">
              <a:spLocks/>
            </p:cNvSpPr>
            <p:nvPr/>
          </p:nvSpPr>
          <p:spPr>
            <a:xfrm>
              <a:off x="787400" y="136525"/>
              <a:ext cx="10515600" cy="815975"/>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1" dirty="0">
                  <a:solidFill>
                    <a:srgbClr val="FF9955"/>
                  </a:solidFill>
                  <a:latin typeface="Segoe UI" panose="020B0502040204020203" pitchFamily="34" charset="0"/>
                  <a:cs typeface="Segoe UI" panose="020B0502040204020203" pitchFamily="34" charset="0"/>
                </a:rPr>
                <a:t>Final Model </a:t>
              </a:r>
              <a:endParaRPr lang="en-US" sz="3600" b="1" dirty="0">
                <a:solidFill>
                  <a:schemeClr val="tx1">
                    <a:lumMod val="50000"/>
                    <a:lumOff val="50000"/>
                  </a:schemeClr>
                </a:solidFill>
                <a:latin typeface="Segoe UI" panose="020B0502040204020203" pitchFamily="34" charset="0"/>
                <a:cs typeface="Segoe UI" panose="020B0502040204020203" pitchFamily="34" charset="0"/>
              </a:endParaRPr>
            </a:p>
          </p:txBody>
        </p:sp>
      </p:grpSp>
      <p:cxnSp>
        <p:nvCxnSpPr>
          <p:cNvPr id="7" name="Straight Connector 6">
            <a:extLst>
              <a:ext uri="{FF2B5EF4-FFF2-40B4-BE49-F238E27FC236}">
                <a16:creationId xmlns:a16="http://schemas.microsoft.com/office/drawing/2014/main" id="{013F1BFA-9666-959B-B7C3-201814CFB8B3}"/>
              </a:ext>
            </a:extLst>
          </p:cNvPr>
          <p:cNvCxnSpPr>
            <a:cxnSpLocks/>
          </p:cNvCxnSpPr>
          <p:nvPr/>
        </p:nvCxnSpPr>
        <p:spPr>
          <a:xfrm>
            <a:off x="1927225" y="990600"/>
            <a:ext cx="8337550" cy="0"/>
          </a:xfrm>
          <a:prstGeom prst="line">
            <a:avLst/>
          </a:prstGeom>
          <a:ln w="9525"/>
        </p:spPr>
        <p:style>
          <a:lnRef idx="1">
            <a:schemeClr val="accent4"/>
          </a:lnRef>
          <a:fillRef idx="0">
            <a:schemeClr val="accent4"/>
          </a:fillRef>
          <a:effectRef idx="0">
            <a:schemeClr val="accent4"/>
          </a:effectRef>
          <a:fontRef idx="minor">
            <a:schemeClr val="tx1"/>
          </a:fontRef>
        </p:style>
      </p:cxnSp>
      <p:sp>
        <p:nvSpPr>
          <p:cNvPr id="5" name="Slide Number Placeholder 4">
            <a:extLst>
              <a:ext uri="{FF2B5EF4-FFF2-40B4-BE49-F238E27FC236}">
                <a16:creationId xmlns:a16="http://schemas.microsoft.com/office/drawing/2014/main" id="{BEB43AA2-07CD-0286-BD59-AA96789783E4}"/>
              </a:ext>
            </a:extLst>
          </p:cNvPr>
          <p:cNvSpPr>
            <a:spLocks noGrp="1"/>
          </p:cNvSpPr>
          <p:nvPr>
            <p:ph type="sldNum" sz="quarter" idx="12"/>
          </p:nvPr>
        </p:nvSpPr>
        <p:spPr/>
        <p:txBody>
          <a:bodyPr/>
          <a:lstStyle/>
          <a:p>
            <a:fld id="{8E05DC9C-C50D-D242-B083-59CEE07163F1}" type="slidenum">
              <a:rPr lang="en-US" smtClean="0"/>
              <a:t>22</a:t>
            </a:fld>
            <a:endParaRPr lang="en-US" dirty="0"/>
          </a:p>
        </p:txBody>
      </p:sp>
      <p:sp>
        <p:nvSpPr>
          <p:cNvPr id="10" name="TextBox 9">
            <a:extLst>
              <a:ext uri="{FF2B5EF4-FFF2-40B4-BE49-F238E27FC236}">
                <a16:creationId xmlns:a16="http://schemas.microsoft.com/office/drawing/2014/main" id="{44EAB19B-3755-37D9-2D5A-2D7124B35BCC}"/>
              </a:ext>
            </a:extLst>
          </p:cNvPr>
          <p:cNvSpPr txBox="1"/>
          <p:nvPr/>
        </p:nvSpPr>
        <p:spPr>
          <a:xfrm>
            <a:off x="1997075" y="3177287"/>
            <a:ext cx="8337550" cy="954107"/>
          </a:xfrm>
          <a:prstGeom prst="rect">
            <a:avLst/>
          </a:prstGeom>
          <a:noFill/>
        </p:spPr>
        <p:txBody>
          <a:bodyPr wrap="square" rtlCol="0">
            <a:spAutoFit/>
          </a:bodyPr>
          <a:lstStyle/>
          <a:p>
            <a:pPr marL="285750" indent="-285750">
              <a:buFont typeface="Arial" panose="020B0604020202020204" pitchFamily="34" charset="0"/>
              <a:buChar char="•"/>
            </a:pPr>
            <a:r>
              <a:rPr lang="en-IN" sz="1400" dirty="0">
                <a:solidFill>
                  <a:schemeClr val="tx1">
                    <a:lumMod val="50000"/>
                    <a:lumOff val="50000"/>
                  </a:schemeClr>
                </a:solidFill>
                <a:latin typeface="Segoe UI" panose="020B0502040204020203" pitchFamily="34" charset="0"/>
                <a:cs typeface="Segoe UI" panose="020B0502040204020203" pitchFamily="34" charset="0"/>
              </a:rPr>
              <a:t>After Feature selection GradientBoosting &amp; CatBoost Regressor both are performing well</a:t>
            </a:r>
          </a:p>
          <a:p>
            <a:pPr marL="285750" indent="-285750">
              <a:buFont typeface="Arial" panose="020B0604020202020204" pitchFamily="34" charset="0"/>
              <a:buChar char="•"/>
            </a:pPr>
            <a:endParaRPr lang="en-IN" sz="1400" dirty="0">
              <a:solidFill>
                <a:srgbClr val="FF9955"/>
              </a:solidFill>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n-IN" sz="1400" dirty="0">
                <a:solidFill>
                  <a:srgbClr val="FF9955"/>
                </a:solidFill>
                <a:latin typeface="Segoe UI" panose="020B0502040204020203" pitchFamily="34" charset="0"/>
                <a:cs typeface="Segoe UI" panose="020B0502040204020203" pitchFamily="34" charset="0"/>
              </a:rPr>
              <a:t>CatBoost Regressor</a:t>
            </a:r>
            <a:r>
              <a:rPr lang="en-IN" sz="1400" dirty="0">
                <a:solidFill>
                  <a:schemeClr val="tx1">
                    <a:lumMod val="50000"/>
                    <a:lumOff val="50000"/>
                  </a:schemeClr>
                </a:solidFill>
                <a:latin typeface="Segoe UI" panose="020B0502040204020203" pitchFamily="34" charset="0"/>
                <a:cs typeface="Segoe UI" panose="020B0502040204020203" pitchFamily="34" charset="0"/>
              </a:rPr>
              <a:t> model has slightly lower R square but it is </a:t>
            </a:r>
            <a:r>
              <a:rPr lang="en-IN" sz="1400" dirty="0">
                <a:solidFill>
                  <a:srgbClr val="FF9955"/>
                </a:solidFill>
                <a:latin typeface="Segoe UI" panose="020B0502040204020203" pitchFamily="34" charset="0"/>
                <a:cs typeface="Segoe UI" panose="020B0502040204020203" pitchFamily="34" charset="0"/>
              </a:rPr>
              <a:t>more robust </a:t>
            </a:r>
            <a:r>
              <a:rPr lang="en-IN" sz="1400" dirty="0">
                <a:solidFill>
                  <a:schemeClr val="tx1">
                    <a:lumMod val="50000"/>
                    <a:lumOff val="50000"/>
                  </a:schemeClr>
                </a:solidFill>
                <a:latin typeface="Segoe UI" panose="020B0502040204020203" pitchFamily="34" charset="0"/>
                <a:cs typeface="Segoe UI" panose="020B0502040204020203" pitchFamily="34" charset="0"/>
              </a:rPr>
              <a:t>than GradientBoosting Regressor model. </a:t>
            </a:r>
          </a:p>
        </p:txBody>
      </p:sp>
      <p:pic>
        <p:nvPicPr>
          <p:cNvPr id="8" name="Picture 7">
            <a:extLst>
              <a:ext uri="{FF2B5EF4-FFF2-40B4-BE49-F238E27FC236}">
                <a16:creationId xmlns:a16="http://schemas.microsoft.com/office/drawing/2014/main" id="{0632D260-B2B8-5D8A-0DD6-24A2AD836877}"/>
              </a:ext>
            </a:extLst>
          </p:cNvPr>
          <p:cNvPicPr>
            <a:picLocks noChangeAspect="1"/>
          </p:cNvPicPr>
          <p:nvPr/>
        </p:nvPicPr>
        <p:blipFill rotWithShape="1">
          <a:blip r:embed="rId3"/>
          <a:srcRect l="18749" t="35328" r="12292" b="53827"/>
          <a:stretch/>
        </p:blipFill>
        <p:spPr>
          <a:xfrm>
            <a:off x="1927225" y="1865228"/>
            <a:ext cx="8407400" cy="743733"/>
          </a:xfrm>
          <a:prstGeom prst="rect">
            <a:avLst/>
          </a:prstGeom>
          <a:solidFill>
            <a:srgbClr val="FF9955"/>
          </a:solidFill>
          <a:ln>
            <a:solidFill>
              <a:srgbClr val="FF9955"/>
            </a:solidFill>
          </a:ln>
        </p:spPr>
      </p:pic>
    </p:spTree>
    <p:extLst>
      <p:ext uri="{BB962C8B-B14F-4D97-AF65-F5344CB8AC3E}">
        <p14:creationId xmlns:p14="http://schemas.microsoft.com/office/powerpoint/2010/main" val="30782115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C9F06F7F-A82F-1CBE-6385-0A536D510FFD}"/>
              </a:ext>
            </a:extLst>
          </p:cNvPr>
          <p:cNvGrpSpPr/>
          <p:nvPr/>
        </p:nvGrpSpPr>
        <p:grpSpPr>
          <a:xfrm>
            <a:off x="279401" y="-583337"/>
            <a:ext cx="11023599" cy="1999551"/>
            <a:chOff x="279401" y="-583337"/>
            <a:chExt cx="11023599" cy="1999551"/>
          </a:xfrm>
        </p:grpSpPr>
        <p:pic>
          <p:nvPicPr>
            <p:cNvPr id="3" name="Picture 2">
              <a:extLst>
                <a:ext uri="{FF2B5EF4-FFF2-40B4-BE49-F238E27FC236}">
                  <a16:creationId xmlns:a16="http://schemas.microsoft.com/office/drawing/2014/main" id="{B38DBD61-B030-3543-FF4A-A1A157E33990}"/>
                </a:ext>
              </a:extLst>
            </p:cNvPr>
            <p:cNvPicPr>
              <a:picLocks noChangeAspect="1"/>
            </p:cNvPicPr>
            <p:nvPr/>
          </p:nvPicPr>
          <p:blipFill>
            <a:blip r:embed="rId2"/>
            <a:stretch>
              <a:fillRect/>
            </a:stretch>
          </p:blipFill>
          <p:spPr>
            <a:xfrm>
              <a:off x="279401" y="-583337"/>
              <a:ext cx="1943100" cy="1999551"/>
            </a:xfrm>
            <a:prstGeom prst="rect">
              <a:avLst/>
            </a:prstGeom>
          </p:spPr>
        </p:pic>
        <p:sp>
          <p:nvSpPr>
            <p:cNvPr id="4" name="Title 1">
              <a:extLst>
                <a:ext uri="{FF2B5EF4-FFF2-40B4-BE49-F238E27FC236}">
                  <a16:creationId xmlns:a16="http://schemas.microsoft.com/office/drawing/2014/main" id="{3FBABDBF-55F2-6701-5EEA-6948C391524B}"/>
                </a:ext>
              </a:extLst>
            </p:cNvPr>
            <p:cNvSpPr txBox="1">
              <a:spLocks/>
            </p:cNvSpPr>
            <p:nvPr/>
          </p:nvSpPr>
          <p:spPr>
            <a:xfrm>
              <a:off x="787400" y="136525"/>
              <a:ext cx="10515600" cy="815975"/>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1" dirty="0">
                  <a:solidFill>
                    <a:srgbClr val="FF9955"/>
                  </a:solidFill>
                  <a:latin typeface="Segoe UI" panose="020B0502040204020203" pitchFamily="34" charset="0"/>
                  <a:cs typeface="Segoe UI" panose="020B0502040204020203" pitchFamily="34" charset="0"/>
                </a:rPr>
                <a:t>D</a:t>
              </a:r>
              <a:r>
                <a:rPr lang="en-US" sz="3600" b="1" dirty="0">
                  <a:solidFill>
                    <a:schemeClr val="tx1">
                      <a:lumMod val="50000"/>
                      <a:lumOff val="50000"/>
                    </a:schemeClr>
                  </a:solidFill>
                  <a:latin typeface="Segoe UI" panose="020B0502040204020203" pitchFamily="34" charset="0"/>
                  <a:cs typeface="Segoe UI" panose="020B0502040204020203" pitchFamily="34" charset="0"/>
                </a:rPr>
                <a:t>emo</a:t>
              </a:r>
              <a:r>
                <a:rPr lang="en-US" sz="3600" b="1" dirty="0">
                  <a:solidFill>
                    <a:srgbClr val="FF9955"/>
                  </a:solidFill>
                  <a:latin typeface="Segoe UI" panose="020B0502040204020203" pitchFamily="34" charset="0"/>
                  <a:cs typeface="Segoe UI" panose="020B0502040204020203" pitchFamily="34" charset="0"/>
                </a:rPr>
                <a:t> P</a:t>
              </a:r>
              <a:r>
                <a:rPr lang="en-US" sz="3600" b="1" dirty="0">
                  <a:solidFill>
                    <a:schemeClr val="tx1">
                      <a:lumMod val="50000"/>
                      <a:lumOff val="50000"/>
                    </a:schemeClr>
                  </a:solidFill>
                  <a:latin typeface="Segoe UI" panose="020B0502040204020203" pitchFamily="34" charset="0"/>
                  <a:cs typeface="Segoe UI" panose="020B0502040204020203" pitchFamily="34" charset="0"/>
                </a:rPr>
                <a:t>rediction</a:t>
              </a:r>
            </a:p>
          </p:txBody>
        </p:sp>
      </p:grpSp>
      <p:cxnSp>
        <p:nvCxnSpPr>
          <p:cNvPr id="7" name="Straight Connector 6">
            <a:extLst>
              <a:ext uri="{FF2B5EF4-FFF2-40B4-BE49-F238E27FC236}">
                <a16:creationId xmlns:a16="http://schemas.microsoft.com/office/drawing/2014/main" id="{013F1BFA-9666-959B-B7C3-201814CFB8B3}"/>
              </a:ext>
            </a:extLst>
          </p:cNvPr>
          <p:cNvCxnSpPr>
            <a:cxnSpLocks/>
          </p:cNvCxnSpPr>
          <p:nvPr/>
        </p:nvCxnSpPr>
        <p:spPr>
          <a:xfrm>
            <a:off x="1927225" y="990600"/>
            <a:ext cx="8337550" cy="0"/>
          </a:xfrm>
          <a:prstGeom prst="line">
            <a:avLst/>
          </a:prstGeom>
          <a:ln w="9525"/>
        </p:spPr>
        <p:style>
          <a:lnRef idx="1">
            <a:schemeClr val="accent4"/>
          </a:lnRef>
          <a:fillRef idx="0">
            <a:schemeClr val="accent4"/>
          </a:fillRef>
          <a:effectRef idx="0">
            <a:schemeClr val="accent4"/>
          </a:effectRef>
          <a:fontRef idx="minor">
            <a:schemeClr val="tx1"/>
          </a:fontRef>
        </p:style>
      </p:cxnSp>
      <p:sp>
        <p:nvSpPr>
          <p:cNvPr id="5" name="Slide Number Placeholder 4">
            <a:extLst>
              <a:ext uri="{FF2B5EF4-FFF2-40B4-BE49-F238E27FC236}">
                <a16:creationId xmlns:a16="http://schemas.microsoft.com/office/drawing/2014/main" id="{BEB43AA2-07CD-0286-BD59-AA96789783E4}"/>
              </a:ext>
            </a:extLst>
          </p:cNvPr>
          <p:cNvSpPr>
            <a:spLocks noGrp="1"/>
          </p:cNvSpPr>
          <p:nvPr>
            <p:ph type="sldNum" sz="quarter" idx="12"/>
          </p:nvPr>
        </p:nvSpPr>
        <p:spPr/>
        <p:txBody>
          <a:bodyPr/>
          <a:lstStyle/>
          <a:p>
            <a:fld id="{8E05DC9C-C50D-D242-B083-59CEE07163F1}" type="slidenum">
              <a:rPr lang="en-US" smtClean="0"/>
              <a:t>23</a:t>
            </a:fld>
            <a:endParaRPr lang="en-US" dirty="0"/>
          </a:p>
        </p:txBody>
      </p:sp>
      <p:pic>
        <p:nvPicPr>
          <p:cNvPr id="10" name="Picture 9">
            <a:extLst>
              <a:ext uri="{FF2B5EF4-FFF2-40B4-BE49-F238E27FC236}">
                <a16:creationId xmlns:a16="http://schemas.microsoft.com/office/drawing/2014/main" id="{849B2998-6675-34BE-DE5D-12C56ED4FFDC}"/>
              </a:ext>
            </a:extLst>
          </p:cNvPr>
          <p:cNvPicPr>
            <a:picLocks noChangeAspect="1"/>
          </p:cNvPicPr>
          <p:nvPr/>
        </p:nvPicPr>
        <p:blipFill rotWithShape="1">
          <a:blip r:embed="rId3"/>
          <a:srcRect l="18229" t="58271" r="11459" b="13722"/>
          <a:stretch/>
        </p:blipFill>
        <p:spPr>
          <a:xfrm>
            <a:off x="1927225" y="1381737"/>
            <a:ext cx="8572500" cy="1920712"/>
          </a:xfrm>
          <a:prstGeom prst="rect">
            <a:avLst/>
          </a:prstGeom>
        </p:spPr>
      </p:pic>
    </p:spTree>
    <p:extLst>
      <p:ext uri="{BB962C8B-B14F-4D97-AF65-F5344CB8AC3E}">
        <p14:creationId xmlns:p14="http://schemas.microsoft.com/office/powerpoint/2010/main" val="22212410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C9F06F7F-A82F-1CBE-6385-0A536D510FFD}"/>
              </a:ext>
            </a:extLst>
          </p:cNvPr>
          <p:cNvGrpSpPr/>
          <p:nvPr/>
        </p:nvGrpSpPr>
        <p:grpSpPr>
          <a:xfrm>
            <a:off x="279401" y="-583337"/>
            <a:ext cx="11023599" cy="1999551"/>
            <a:chOff x="279401" y="-583337"/>
            <a:chExt cx="11023599" cy="1999551"/>
          </a:xfrm>
        </p:grpSpPr>
        <p:pic>
          <p:nvPicPr>
            <p:cNvPr id="3" name="Picture 2">
              <a:extLst>
                <a:ext uri="{FF2B5EF4-FFF2-40B4-BE49-F238E27FC236}">
                  <a16:creationId xmlns:a16="http://schemas.microsoft.com/office/drawing/2014/main" id="{B38DBD61-B030-3543-FF4A-A1A157E33990}"/>
                </a:ext>
              </a:extLst>
            </p:cNvPr>
            <p:cNvPicPr>
              <a:picLocks noChangeAspect="1"/>
            </p:cNvPicPr>
            <p:nvPr/>
          </p:nvPicPr>
          <p:blipFill>
            <a:blip r:embed="rId2"/>
            <a:stretch>
              <a:fillRect/>
            </a:stretch>
          </p:blipFill>
          <p:spPr>
            <a:xfrm>
              <a:off x="279401" y="-583337"/>
              <a:ext cx="1943100" cy="1999551"/>
            </a:xfrm>
            <a:prstGeom prst="rect">
              <a:avLst/>
            </a:prstGeom>
          </p:spPr>
        </p:pic>
        <p:sp>
          <p:nvSpPr>
            <p:cNvPr id="4" name="Title 1">
              <a:extLst>
                <a:ext uri="{FF2B5EF4-FFF2-40B4-BE49-F238E27FC236}">
                  <a16:creationId xmlns:a16="http://schemas.microsoft.com/office/drawing/2014/main" id="{3FBABDBF-55F2-6701-5EEA-6948C391524B}"/>
                </a:ext>
              </a:extLst>
            </p:cNvPr>
            <p:cNvSpPr txBox="1">
              <a:spLocks/>
            </p:cNvSpPr>
            <p:nvPr/>
          </p:nvSpPr>
          <p:spPr>
            <a:xfrm>
              <a:off x="787400" y="136525"/>
              <a:ext cx="10515600" cy="815975"/>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1" dirty="0">
                  <a:solidFill>
                    <a:srgbClr val="FF9955"/>
                  </a:solidFill>
                  <a:latin typeface="Segoe UI" panose="020B0502040204020203" pitchFamily="34" charset="0"/>
                  <a:cs typeface="Segoe UI" panose="020B0502040204020203" pitchFamily="34" charset="0"/>
                </a:rPr>
                <a:t>F</a:t>
              </a:r>
              <a:r>
                <a:rPr lang="en-US" sz="3600" b="1" dirty="0">
                  <a:solidFill>
                    <a:schemeClr val="tx1">
                      <a:lumMod val="50000"/>
                      <a:lumOff val="50000"/>
                    </a:schemeClr>
                  </a:solidFill>
                  <a:latin typeface="Segoe UI" panose="020B0502040204020203" pitchFamily="34" charset="0"/>
                  <a:cs typeface="Segoe UI" panose="020B0502040204020203" pitchFamily="34" charset="0"/>
                </a:rPr>
                <a:t>uture</a:t>
              </a:r>
              <a:r>
                <a:rPr lang="en-US" sz="3600" b="1" dirty="0">
                  <a:solidFill>
                    <a:srgbClr val="FF9955"/>
                  </a:solidFill>
                  <a:latin typeface="Segoe UI" panose="020B0502040204020203" pitchFamily="34" charset="0"/>
                  <a:cs typeface="Segoe UI" panose="020B0502040204020203" pitchFamily="34" charset="0"/>
                </a:rPr>
                <a:t> S</a:t>
              </a:r>
              <a:r>
                <a:rPr lang="en-US" sz="3600" b="1" dirty="0">
                  <a:solidFill>
                    <a:schemeClr val="tx1">
                      <a:lumMod val="50000"/>
                      <a:lumOff val="50000"/>
                    </a:schemeClr>
                  </a:solidFill>
                  <a:latin typeface="Segoe UI" panose="020B0502040204020203" pitchFamily="34" charset="0"/>
                  <a:cs typeface="Segoe UI" panose="020B0502040204020203" pitchFamily="34" charset="0"/>
                </a:rPr>
                <a:t>cope</a:t>
              </a:r>
              <a:r>
                <a:rPr lang="en-US" sz="3600" b="1" dirty="0">
                  <a:solidFill>
                    <a:srgbClr val="FF9955"/>
                  </a:solidFill>
                  <a:latin typeface="Segoe UI" panose="020B0502040204020203" pitchFamily="34" charset="0"/>
                  <a:cs typeface="Segoe UI" panose="020B0502040204020203" pitchFamily="34" charset="0"/>
                </a:rPr>
                <a:t> P</a:t>
              </a:r>
              <a:r>
                <a:rPr lang="en-US" sz="3600" b="1" dirty="0">
                  <a:solidFill>
                    <a:schemeClr val="tx1">
                      <a:lumMod val="50000"/>
                      <a:lumOff val="50000"/>
                    </a:schemeClr>
                  </a:solidFill>
                  <a:latin typeface="Segoe UI" panose="020B0502040204020203" pitchFamily="34" charset="0"/>
                  <a:cs typeface="Segoe UI" panose="020B0502040204020203" pitchFamily="34" charset="0"/>
                </a:rPr>
                <a:t>rediction</a:t>
              </a:r>
            </a:p>
          </p:txBody>
        </p:sp>
      </p:grpSp>
      <p:cxnSp>
        <p:nvCxnSpPr>
          <p:cNvPr id="7" name="Straight Connector 6">
            <a:extLst>
              <a:ext uri="{FF2B5EF4-FFF2-40B4-BE49-F238E27FC236}">
                <a16:creationId xmlns:a16="http://schemas.microsoft.com/office/drawing/2014/main" id="{013F1BFA-9666-959B-B7C3-201814CFB8B3}"/>
              </a:ext>
            </a:extLst>
          </p:cNvPr>
          <p:cNvCxnSpPr>
            <a:cxnSpLocks/>
          </p:cNvCxnSpPr>
          <p:nvPr/>
        </p:nvCxnSpPr>
        <p:spPr>
          <a:xfrm>
            <a:off x="1927225" y="990600"/>
            <a:ext cx="8337550" cy="0"/>
          </a:xfrm>
          <a:prstGeom prst="line">
            <a:avLst/>
          </a:prstGeom>
          <a:ln w="9525"/>
        </p:spPr>
        <p:style>
          <a:lnRef idx="1">
            <a:schemeClr val="accent4"/>
          </a:lnRef>
          <a:fillRef idx="0">
            <a:schemeClr val="accent4"/>
          </a:fillRef>
          <a:effectRef idx="0">
            <a:schemeClr val="accent4"/>
          </a:effectRef>
          <a:fontRef idx="minor">
            <a:schemeClr val="tx1"/>
          </a:fontRef>
        </p:style>
      </p:cxnSp>
      <p:sp>
        <p:nvSpPr>
          <p:cNvPr id="5" name="Slide Number Placeholder 4">
            <a:extLst>
              <a:ext uri="{FF2B5EF4-FFF2-40B4-BE49-F238E27FC236}">
                <a16:creationId xmlns:a16="http://schemas.microsoft.com/office/drawing/2014/main" id="{BEB43AA2-07CD-0286-BD59-AA96789783E4}"/>
              </a:ext>
            </a:extLst>
          </p:cNvPr>
          <p:cNvSpPr>
            <a:spLocks noGrp="1"/>
          </p:cNvSpPr>
          <p:nvPr>
            <p:ph type="sldNum" sz="quarter" idx="12"/>
          </p:nvPr>
        </p:nvSpPr>
        <p:spPr/>
        <p:txBody>
          <a:bodyPr/>
          <a:lstStyle/>
          <a:p>
            <a:fld id="{8E05DC9C-C50D-D242-B083-59CEE07163F1}" type="slidenum">
              <a:rPr lang="en-US" smtClean="0"/>
              <a:t>24</a:t>
            </a:fld>
            <a:endParaRPr lang="en-US" dirty="0"/>
          </a:p>
        </p:txBody>
      </p:sp>
      <p:sp>
        <p:nvSpPr>
          <p:cNvPr id="6" name="TextBox 5">
            <a:extLst>
              <a:ext uri="{FF2B5EF4-FFF2-40B4-BE49-F238E27FC236}">
                <a16:creationId xmlns:a16="http://schemas.microsoft.com/office/drawing/2014/main" id="{5D781563-A429-C1E4-222C-A324BA746FB3}"/>
              </a:ext>
            </a:extLst>
          </p:cNvPr>
          <p:cNvSpPr txBox="1"/>
          <p:nvPr/>
        </p:nvSpPr>
        <p:spPr>
          <a:xfrm>
            <a:off x="1927225" y="1306154"/>
            <a:ext cx="8337550" cy="3539430"/>
          </a:xfrm>
          <a:prstGeom prst="rect">
            <a:avLst/>
          </a:prstGeom>
          <a:noFill/>
        </p:spPr>
        <p:txBody>
          <a:bodyPr wrap="square" rtlCol="0">
            <a:spAutoFit/>
          </a:bodyPr>
          <a:lstStyle/>
          <a:p>
            <a:r>
              <a:rPr lang="en-IN" sz="1400" dirty="0">
                <a:solidFill>
                  <a:schemeClr val="tx1">
                    <a:lumMod val="50000"/>
                    <a:lumOff val="50000"/>
                  </a:schemeClr>
                </a:solidFill>
                <a:latin typeface="Segoe UI" panose="020B0502040204020203" pitchFamily="34" charset="0"/>
                <a:cs typeface="Segoe UI" panose="020B0502040204020203" pitchFamily="34" charset="0"/>
              </a:rPr>
              <a:t>As we conclude this project on predicting used car prices, the following areas present promising avenues for future exploration and enhancement:</a:t>
            </a:r>
          </a:p>
          <a:p>
            <a:endParaRPr lang="en-IN" sz="1400" dirty="0">
              <a:solidFill>
                <a:schemeClr val="tx1">
                  <a:lumMod val="50000"/>
                  <a:lumOff val="50000"/>
                </a:schemeClr>
              </a:solidFill>
              <a:latin typeface="Segoe UI" panose="020B0502040204020203" pitchFamily="34" charset="0"/>
              <a:cs typeface="Segoe UI" panose="020B0502040204020203" pitchFamily="34" charset="0"/>
            </a:endParaRPr>
          </a:p>
          <a:p>
            <a:pPr marL="342900" indent="-342900">
              <a:buFont typeface="+mj-lt"/>
              <a:buAutoNum type="arabicPeriod"/>
            </a:pPr>
            <a:r>
              <a:rPr lang="en-IN" sz="1400" dirty="0">
                <a:solidFill>
                  <a:srgbClr val="FF9955"/>
                </a:solidFill>
                <a:latin typeface="Segoe UI" panose="020B0502040204020203" pitchFamily="34" charset="0"/>
                <a:cs typeface="Segoe UI" panose="020B0502040204020203" pitchFamily="34" charset="0"/>
              </a:rPr>
              <a:t>Enhanced Feature Engineering</a:t>
            </a:r>
            <a:r>
              <a:rPr lang="en-IN" sz="1400" dirty="0">
                <a:solidFill>
                  <a:schemeClr val="tx1">
                    <a:lumMod val="50000"/>
                    <a:lumOff val="50000"/>
                  </a:schemeClr>
                </a:solidFill>
                <a:latin typeface="Segoe UI" panose="020B0502040204020203" pitchFamily="34" charset="0"/>
                <a:cs typeface="Segoe UI" panose="020B0502040204020203" pitchFamily="34" charset="0"/>
              </a:rPr>
              <a:t>: Investigate the incorporation of additional features or external datasets that could further refine the predictive model. This might include factors such as service history, accident records, economic indicators, regional market trends, physical condition of car, etc</a:t>
            </a:r>
          </a:p>
          <a:p>
            <a:pPr marL="342900" indent="-342900">
              <a:buFont typeface="+mj-lt"/>
              <a:buAutoNum type="arabicPeriod"/>
            </a:pPr>
            <a:endParaRPr lang="en-IN" sz="1400" dirty="0">
              <a:solidFill>
                <a:schemeClr val="tx1">
                  <a:lumMod val="50000"/>
                  <a:lumOff val="50000"/>
                </a:schemeClr>
              </a:solidFill>
              <a:latin typeface="Segoe UI" panose="020B0502040204020203" pitchFamily="34" charset="0"/>
              <a:cs typeface="Segoe UI" panose="020B0502040204020203" pitchFamily="34" charset="0"/>
            </a:endParaRPr>
          </a:p>
          <a:p>
            <a:pPr marL="342900" indent="-342900">
              <a:buFont typeface="+mj-lt"/>
              <a:buAutoNum type="arabicPeriod"/>
            </a:pPr>
            <a:r>
              <a:rPr lang="en-IN" sz="1400" dirty="0">
                <a:solidFill>
                  <a:srgbClr val="FF9955"/>
                </a:solidFill>
                <a:latin typeface="Segoe UI" panose="020B0502040204020203" pitchFamily="34" charset="0"/>
                <a:cs typeface="Segoe UI" panose="020B0502040204020203" pitchFamily="34" charset="0"/>
              </a:rPr>
              <a:t>User-Friendly Applications</a:t>
            </a:r>
            <a:r>
              <a:rPr lang="en-IN" sz="1400" dirty="0">
                <a:solidFill>
                  <a:schemeClr val="tx1">
                    <a:lumMod val="50000"/>
                    <a:lumOff val="50000"/>
                  </a:schemeClr>
                </a:solidFill>
                <a:latin typeface="Segoe UI" panose="020B0502040204020203" pitchFamily="34" charset="0"/>
                <a:cs typeface="Segoe UI" panose="020B0502040204020203" pitchFamily="34" charset="0"/>
              </a:rPr>
              <a:t>: Develop user-friendly applications or tools that simplify the process of obtaining price predictions for both sellers and buyers. Consider incorporating visualization features to make the results more accessible and comprehensible.</a:t>
            </a:r>
          </a:p>
          <a:p>
            <a:pPr marL="342900" indent="-342900">
              <a:buFont typeface="+mj-lt"/>
              <a:buAutoNum type="arabicPeriod"/>
            </a:pPr>
            <a:endParaRPr lang="en-IN" sz="1400" dirty="0">
              <a:solidFill>
                <a:schemeClr val="tx1">
                  <a:lumMod val="50000"/>
                  <a:lumOff val="50000"/>
                </a:schemeClr>
              </a:solidFill>
              <a:latin typeface="Segoe UI" panose="020B0502040204020203" pitchFamily="34" charset="0"/>
              <a:cs typeface="Segoe UI" panose="020B0502040204020203" pitchFamily="34" charset="0"/>
            </a:endParaRPr>
          </a:p>
          <a:p>
            <a:pPr marL="342900" indent="-342900">
              <a:buFont typeface="+mj-lt"/>
              <a:buAutoNum type="arabicPeriod"/>
            </a:pPr>
            <a:r>
              <a:rPr lang="en-IN" sz="1400" dirty="0">
                <a:solidFill>
                  <a:srgbClr val="FF9955"/>
                </a:solidFill>
                <a:latin typeface="Segoe UI" panose="020B0502040204020203" pitchFamily="34" charset="0"/>
                <a:cs typeface="Segoe UI" panose="020B0502040204020203" pitchFamily="34" charset="0"/>
              </a:rPr>
              <a:t>Integration with Dealer Platforms</a:t>
            </a:r>
            <a:r>
              <a:rPr lang="en-IN" sz="1400" dirty="0">
                <a:solidFill>
                  <a:schemeClr val="tx1">
                    <a:lumMod val="50000"/>
                    <a:lumOff val="50000"/>
                  </a:schemeClr>
                </a:solidFill>
                <a:latin typeface="Segoe UI" panose="020B0502040204020203" pitchFamily="34" charset="0"/>
                <a:cs typeface="Segoe UI" panose="020B0502040204020203" pitchFamily="34" charset="0"/>
              </a:rPr>
              <a:t>: Collaborate with used car dealerships to integrate the pricing model into their platforms, providing real-time pricing guidance for sellers and buyers.</a:t>
            </a:r>
          </a:p>
          <a:p>
            <a:pPr marL="342900" indent="-342900">
              <a:buFont typeface="+mj-lt"/>
              <a:buAutoNum type="arabicPeriod"/>
            </a:pPr>
            <a:endParaRPr lang="en-IN" sz="1400" dirty="0">
              <a:solidFill>
                <a:schemeClr val="tx1">
                  <a:lumMod val="50000"/>
                  <a:lumOff val="50000"/>
                </a:schemeClr>
              </a:solidFill>
              <a:latin typeface="Segoe UI" panose="020B0502040204020203" pitchFamily="34" charset="0"/>
              <a:cs typeface="Segoe UI" panose="020B0502040204020203" pitchFamily="34" charset="0"/>
            </a:endParaRPr>
          </a:p>
          <a:p>
            <a:pPr marL="342900" indent="-342900">
              <a:buFont typeface="+mj-lt"/>
              <a:buAutoNum type="arabicPeriod"/>
            </a:pPr>
            <a:r>
              <a:rPr lang="en-IN" sz="1400" dirty="0">
                <a:solidFill>
                  <a:srgbClr val="FF9955"/>
                </a:solidFill>
                <a:latin typeface="Segoe UI" panose="020B0502040204020203" pitchFamily="34" charset="0"/>
                <a:cs typeface="Segoe UI" panose="020B0502040204020203" pitchFamily="34" charset="0"/>
              </a:rPr>
              <a:t>Incorporate Advanced ML Techniques</a:t>
            </a:r>
            <a:r>
              <a:rPr lang="en-IN" sz="1400" dirty="0">
                <a:solidFill>
                  <a:schemeClr val="tx1">
                    <a:lumMod val="50000"/>
                    <a:lumOff val="50000"/>
                  </a:schemeClr>
                </a:solidFill>
                <a:latin typeface="Segoe UI" panose="020B0502040204020203" pitchFamily="34" charset="0"/>
                <a:cs typeface="Segoe UI" panose="020B0502040204020203" pitchFamily="34" charset="0"/>
              </a:rPr>
              <a:t>: Explore advanced machine learning techniques like neural networks to further improve prediction accuracy and handle complex relationships in the data.</a:t>
            </a:r>
          </a:p>
        </p:txBody>
      </p:sp>
    </p:spTree>
    <p:extLst>
      <p:ext uri="{BB962C8B-B14F-4D97-AF65-F5344CB8AC3E}">
        <p14:creationId xmlns:p14="http://schemas.microsoft.com/office/powerpoint/2010/main" val="13620848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C9F06F7F-A82F-1CBE-6385-0A536D510FFD}"/>
              </a:ext>
            </a:extLst>
          </p:cNvPr>
          <p:cNvGrpSpPr/>
          <p:nvPr/>
        </p:nvGrpSpPr>
        <p:grpSpPr>
          <a:xfrm>
            <a:off x="279401" y="-583337"/>
            <a:ext cx="11023599" cy="1999551"/>
            <a:chOff x="279401" y="-583337"/>
            <a:chExt cx="11023599" cy="1999551"/>
          </a:xfrm>
        </p:grpSpPr>
        <p:pic>
          <p:nvPicPr>
            <p:cNvPr id="3" name="Picture 2">
              <a:extLst>
                <a:ext uri="{FF2B5EF4-FFF2-40B4-BE49-F238E27FC236}">
                  <a16:creationId xmlns:a16="http://schemas.microsoft.com/office/drawing/2014/main" id="{B38DBD61-B030-3543-FF4A-A1A157E33990}"/>
                </a:ext>
              </a:extLst>
            </p:cNvPr>
            <p:cNvPicPr>
              <a:picLocks noChangeAspect="1"/>
            </p:cNvPicPr>
            <p:nvPr/>
          </p:nvPicPr>
          <p:blipFill>
            <a:blip r:embed="rId2"/>
            <a:stretch>
              <a:fillRect/>
            </a:stretch>
          </p:blipFill>
          <p:spPr>
            <a:xfrm>
              <a:off x="279401" y="-583337"/>
              <a:ext cx="1943100" cy="1999551"/>
            </a:xfrm>
            <a:prstGeom prst="rect">
              <a:avLst/>
            </a:prstGeom>
          </p:spPr>
        </p:pic>
        <p:sp>
          <p:nvSpPr>
            <p:cNvPr id="4" name="Title 1">
              <a:extLst>
                <a:ext uri="{FF2B5EF4-FFF2-40B4-BE49-F238E27FC236}">
                  <a16:creationId xmlns:a16="http://schemas.microsoft.com/office/drawing/2014/main" id="{3FBABDBF-55F2-6701-5EEA-6948C391524B}"/>
                </a:ext>
              </a:extLst>
            </p:cNvPr>
            <p:cNvSpPr txBox="1">
              <a:spLocks/>
            </p:cNvSpPr>
            <p:nvPr/>
          </p:nvSpPr>
          <p:spPr>
            <a:xfrm>
              <a:off x="787400" y="136525"/>
              <a:ext cx="10515600" cy="815975"/>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1" dirty="0">
                  <a:solidFill>
                    <a:srgbClr val="FF9955"/>
                  </a:solidFill>
                  <a:latin typeface="Segoe UI" panose="020B0502040204020203" pitchFamily="34" charset="0"/>
                  <a:cs typeface="Segoe UI" panose="020B0502040204020203" pitchFamily="34" charset="0"/>
                </a:rPr>
                <a:t>C</a:t>
              </a:r>
              <a:r>
                <a:rPr lang="en-US" sz="3600" b="1" dirty="0">
                  <a:solidFill>
                    <a:schemeClr val="tx1">
                      <a:lumMod val="50000"/>
                      <a:lumOff val="50000"/>
                    </a:schemeClr>
                  </a:solidFill>
                  <a:latin typeface="Segoe UI" panose="020B0502040204020203" pitchFamily="34" charset="0"/>
                  <a:cs typeface="Segoe UI" panose="020B0502040204020203" pitchFamily="34" charset="0"/>
                </a:rPr>
                <a:t>onclusion</a:t>
              </a:r>
            </a:p>
          </p:txBody>
        </p:sp>
      </p:grpSp>
      <p:cxnSp>
        <p:nvCxnSpPr>
          <p:cNvPr id="7" name="Straight Connector 6">
            <a:extLst>
              <a:ext uri="{FF2B5EF4-FFF2-40B4-BE49-F238E27FC236}">
                <a16:creationId xmlns:a16="http://schemas.microsoft.com/office/drawing/2014/main" id="{013F1BFA-9666-959B-B7C3-201814CFB8B3}"/>
              </a:ext>
            </a:extLst>
          </p:cNvPr>
          <p:cNvCxnSpPr>
            <a:cxnSpLocks/>
          </p:cNvCxnSpPr>
          <p:nvPr/>
        </p:nvCxnSpPr>
        <p:spPr>
          <a:xfrm>
            <a:off x="1927225" y="990600"/>
            <a:ext cx="8337550" cy="0"/>
          </a:xfrm>
          <a:prstGeom prst="line">
            <a:avLst/>
          </a:prstGeom>
          <a:ln w="9525"/>
        </p:spPr>
        <p:style>
          <a:lnRef idx="1">
            <a:schemeClr val="accent4"/>
          </a:lnRef>
          <a:fillRef idx="0">
            <a:schemeClr val="accent4"/>
          </a:fillRef>
          <a:effectRef idx="0">
            <a:schemeClr val="accent4"/>
          </a:effectRef>
          <a:fontRef idx="minor">
            <a:schemeClr val="tx1"/>
          </a:fontRef>
        </p:style>
      </p:cxnSp>
      <p:sp>
        <p:nvSpPr>
          <p:cNvPr id="5" name="Slide Number Placeholder 4">
            <a:extLst>
              <a:ext uri="{FF2B5EF4-FFF2-40B4-BE49-F238E27FC236}">
                <a16:creationId xmlns:a16="http://schemas.microsoft.com/office/drawing/2014/main" id="{BEB43AA2-07CD-0286-BD59-AA96789783E4}"/>
              </a:ext>
            </a:extLst>
          </p:cNvPr>
          <p:cNvSpPr>
            <a:spLocks noGrp="1"/>
          </p:cNvSpPr>
          <p:nvPr>
            <p:ph type="sldNum" sz="quarter" idx="12"/>
          </p:nvPr>
        </p:nvSpPr>
        <p:spPr/>
        <p:txBody>
          <a:bodyPr/>
          <a:lstStyle/>
          <a:p>
            <a:fld id="{8E05DC9C-C50D-D242-B083-59CEE07163F1}" type="slidenum">
              <a:rPr lang="en-US" smtClean="0"/>
              <a:t>25</a:t>
            </a:fld>
            <a:endParaRPr lang="en-US" dirty="0"/>
          </a:p>
        </p:txBody>
      </p:sp>
      <p:sp>
        <p:nvSpPr>
          <p:cNvPr id="6" name="TextBox 5">
            <a:extLst>
              <a:ext uri="{FF2B5EF4-FFF2-40B4-BE49-F238E27FC236}">
                <a16:creationId xmlns:a16="http://schemas.microsoft.com/office/drawing/2014/main" id="{6710382D-55E7-062C-9113-A6A629770718}"/>
              </a:ext>
            </a:extLst>
          </p:cNvPr>
          <p:cNvSpPr txBox="1"/>
          <p:nvPr/>
        </p:nvSpPr>
        <p:spPr>
          <a:xfrm>
            <a:off x="1927225" y="1306154"/>
            <a:ext cx="8337550" cy="3323987"/>
          </a:xfrm>
          <a:prstGeom prst="rect">
            <a:avLst/>
          </a:prstGeom>
          <a:noFill/>
        </p:spPr>
        <p:txBody>
          <a:bodyPr wrap="square" rtlCol="0">
            <a:spAutoFit/>
          </a:bodyPr>
          <a:lstStyle/>
          <a:p>
            <a:pPr marL="285750" indent="-285750">
              <a:buFont typeface="Arial" panose="020B0604020202020204" pitchFamily="34" charset="0"/>
              <a:buChar char="•"/>
            </a:pPr>
            <a:r>
              <a:rPr lang="en-IN" sz="1400" dirty="0">
                <a:solidFill>
                  <a:schemeClr val="tx1">
                    <a:lumMod val="50000"/>
                    <a:lumOff val="50000"/>
                  </a:schemeClr>
                </a:solidFill>
                <a:latin typeface="Segoe UI" panose="020B0502040204020203" pitchFamily="34" charset="0"/>
                <a:cs typeface="Segoe UI" panose="020B0502040204020203" pitchFamily="34" charset="0"/>
              </a:rPr>
              <a:t>The project successfully addressed </a:t>
            </a:r>
            <a:r>
              <a:rPr lang="en-IN" sz="1400" dirty="0">
                <a:solidFill>
                  <a:srgbClr val="FF9955"/>
                </a:solidFill>
                <a:latin typeface="Segoe UI" panose="020B0502040204020203" pitchFamily="34" charset="0"/>
                <a:cs typeface="Segoe UI" panose="020B0502040204020203" pitchFamily="34" charset="0"/>
              </a:rPr>
              <a:t>the growing need for accurate pricing models</a:t>
            </a:r>
            <a:r>
              <a:rPr lang="en-IN" sz="1400" dirty="0">
                <a:solidFill>
                  <a:schemeClr val="tx1">
                    <a:lumMod val="50000"/>
                    <a:lumOff val="50000"/>
                  </a:schemeClr>
                </a:solidFill>
                <a:latin typeface="Segoe UI" panose="020B0502040204020203" pitchFamily="34" charset="0"/>
                <a:cs typeface="Segoe UI" panose="020B0502040204020203" pitchFamily="34" charset="0"/>
              </a:rPr>
              <a:t> in the used car market. Leveraging machine learning techniques and web scraping tools, the model provides valuable insights into the factors influencing used car prices. </a:t>
            </a:r>
          </a:p>
          <a:p>
            <a:pPr marL="285750" indent="-285750">
              <a:buFont typeface="Arial" panose="020B0604020202020204" pitchFamily="34" charset="0"/>
              <a:buChar char="•"/>
            </a:pPr>
            <a:endParaRPr lang="en-IN" sz="1400" dirty="0">
              <a:solidFill>
                <a:schemeClr val="tx1">
                  <a:lumMod val="50000"/>
                  <a:lumOff val="50000"/>
                </a:schemeClr>
              </a:solidFill>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n-IN" sz="1400" dirty="0">
                <a:solidFill>
                  <a:schemeClr val="tx1">
                    <a:lumMod val="50000"/>
                    <a:lumOff val="50000"/>
                  </a:schemeClr>
                </a:solidFill>
                <a:latin typeface="Segoe UI" panose="020B0502040204020203" pitchFamily="34" charset="0"/>
                <a:cs typeface="Segoe UI" panose="020B0502040204020203" pitchFamily="34" charset="0"/>
              </a:rPr>
              <a:t>The visualization observations shed light on </a:t>
            </a:r>
            <a:r>
              <a:rPr lang="en-IN" sz="1400" dirty="0">
                <a:solidFill>
                  <a:srgbClr val="FF9955"/>
                </a:solidFill>
                <a:latin typeface="Segoe UI" panose="020B0502040204020203" pitchFamily="34" charset="0"/>
                <a:cs typeface="Segoe UI" panose="020B0502040204020203" pitchFamily="34" charset="0"/>
              </a:rPr>
              <a:t>market trends and regional variations</a:t>
            </a:r>
            <a:r>
              <a:rPr lang="en-IN" sz="1400" dirty="0">
                <a:solidFill>
                  <a:schemeClr val="tx1">
                    <a:lumMod val="50000"/>
                    <a:lumOff val="50000"/>
                  </a:schemeClr>
                </a:solidFill>
                <a:latin typeface="Segoe UI" panose="020B0502040204020203" pitchFamily="34" charset="0"/>
                <a:cs typeface="Segoe UI" panose="020B0502040204020203" pitchFamily="34" charset="0"/>
              </a:rPr>
              <a:t>.</a:t>
            </a:r>
          </a:p>
          <a:p>
            <a:pPr marL="285750" indent="-285750">
              <a:buFont typeface="Arial" panose="020B0604020202020204" pitchFamily="34" charset="0"/>
              <a:buChar char="•"/>
            </a:pPr>
            <a:endParaRPr lang="en-IN" sz="1400" dirty="0">
              <a:solidFill>
                <a:schemeClr val="tx1">
                  <a:lumMod val="50000"/>
                  <a:lumOff val="50000"/>
                </a:schemeClr>
              </a:solidFill>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n-IN" sz="1400" dirty="0">
                <a:solidFill>
                  <a:schemeClr val="tx1">
                    <a:lumMod val="50000"/>
                    <a:lumOff val="50000"/>
                  </a:schemeClr>
                </a:solidFill>
                <a:latin typeface="Segoe UI" panose="020B0502040204020203" pitchFamily="34" charset="0"/>
                <a:cs typeface="Segoe UI" panose="020B0502040204020203" pitchFamily="34" charset="0"/>
              </a:rPr>
              <a:t>The </a:t>
            </a:r>
            <a:r>
              <a:rPr lang="en-IN" sz="1400" dirty="0">
                <a:solidFill>
                  <a:srgbClr val="FF9955"/>
                </a:solidFill>
                <a:latin typeface="Segoe UI" panose="020B0502040204020203" pitchFamily="34" charset="0"/>
                <a:cs typeface="Segoe UI" panose="020B0502040204020203" pitchFamily="34" charset="0"/>
              </a:rPr>
              <a:t>outlier removal </a:t>
            </a:r>
            <a:r>
              <a:rPr lang="en-IN" sz="1400" dirty="0">
                <a:solidFill>
                  <a:schemeClr val="tx1">
                    <a:lumMod val="50000"/>
                    <a:lumOff val="50000"/>
                  </a:schemeClr>
                </a:solidFill>
                <a:latin typeface="Segoe UI" panose="020B0502040204020203" pitchFamily="34" charset="0"/>
                <a:cs typeface="Segoe UI" panose="020B0502040204020203" pitchFamily="34" charset="0"/>
              </a:rPr>
              <a:t>process enhanced the model's robustness, ensuring more </a:t>
            </a:r>
            <a:r>
              <a:rPr lang="en-IN" sz="1400" dirty="0">
                <a:solidFill>
                  <a:srgbClr val="FF9955"/>
                </a:solidFill>
                <a:latin typeface="Segoe UI" panose="020B0502040204020203" pitchFamily="34" charset="0"/>
                <a:cs typeface="Segoe UI" panose="020B0502040204020203" pitchFamily="34" charset="0"/>
              </a:rPr>
              <a:t>reliable predictions</a:t>
            </a:r>
            <a:r>
              <a:rPr lang="en-IN" sz="1400" dirty="0">
                <a:solidFill>
                  <a:schemeClr val="tx1">
                    <a:lumMod val="50000"/>
                    <a:lumOff val="50000"/>
                  </a:schemeClr>
                </a:solidFill>
                <a:latin typeface="Segoe UI" panose="020B0502040204020203" pitchFamily="34" charset="0"/>
                <a:cs typeface="Segoe UI" panose="020B0502040204020203" pitchFamily="34" charset="0"/>
              </a:rPr>
              <a:t>. </a:t>
            </a:r>
          </a:p>
          <a:p>
            <a:pPr marL="285750" indent="-285750">
              <a:buFont typeface="Arial" panose="020B0604020202020204" pitchFamily="34" charset="0"/>
              <a:buChar char="•"/>
            </a:pPr>
            <a:endParaRPr lang="en-IN" sz="1400" dirty="0">
              <a:solidFill>
                <a:schemeClr val="tx1">
                  <a:lumMod val="50000"/>
                  <a:lumOff val="50000"/>
                </a:schemeClr>
              </a:solidFill>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n-IN" sz="1400" dirty="0">
                <a:solidFill>
                  <a:schemeClr val="tx1">
                    <a:lumMod val="50000"/>
                    <a:lumOff val="50000"/>
                  </a:schemeClr>
                </a:solidFill>
                <a:latin typeface="Segoe UI" panose="020B0502040204020203" pitchFamily="34" charset="0"/>
                <a:cs typeface="Segoe UI" panose="020B0502040204020203" pitchFamily="34" charset="0"/>
              </a:rPr>
              <a:t>The </a:t>
            </a:r>
            <a:r>
              <a:rPr lang="en-IN" sz="1400" dirty="0">
                <a:solidFill>
                  <a:srgbClr val="FF9955"/>
                </a:solidFill>
                <a:latin typeface="Segoe UI" panose="020B0502040204020203" pitchFamily="34" charset="0"/>
                <a:cs typeface="Segoe UI" panose="020B0502040204020203" pitchFamily="34" charset="0"/>
              </a:rPr>
              <a:t>feature selection </a:t>
            </a:r>
            <a:r>
              <a:rPr lang="en-IN" sz="1400" dirty="0">
                <a:solidFill>
                  <a:schemeClr val="tx1">
                    <a:lumMod val="50000"/>
                    <a:lumOff val="50000"/>
                  </a:schemeClr>
                </a:solidFill>
                <a:latin typeface="Segoe UI" panose="020B0502040204020203" pitchFamily="34" charset="0"/>
                <a:cs typeface="Segoe UI" panose="020B0502040204020203" pitchFamily="34" charset="0"/>
              </a:rPr>
              <a:t>step identified </a:t>
            </a:r>
            <a:r>
              <a:rPr lang="en-IN" sz="1400" dirty="0">
                <a:solidFill>
                  <a:srgbClr val="FF9955"/>
                </a:solidFill>
                <a:latin typeface="Segoe UI" panose="020B0502040204020203" pitchFamily="34" charset="0"/>
                <a:cs typeface="Segoe UI" panose="020B0502040204020203" pitchFamily="34" charset="0"/>
              </a:rPr>
              <a:t>key attributes </a:t>
            </a:r>
            <a:r>
              <a:rPr lang="en-IN" sz="1400" dirty="0">
                <a:solidFill>
                  <a:schemeClr val="tx1">
                    <a:lumMod val="50000"/>
                    <a:lumOff val="50000"/>
                  </a:schemeClr>
                </a:solidFill>
                <a:latin typeface="Segoe UI" panose="020B0502040204020203" pitchFamily="34" charset="0"/>
                <a:cs typeface="Segoe UI" panose="020B0502040204020203" pitchFamily="34" charset="0"/>
              </a:rPr>
              <a:t>affecting car prices, streamlining the model for better performance. </a:t>
            </a:r>
          </a:p>
          <a:p>
            <a:pPr marL="285750" indent="-285750">
              <a:buFont typeface="Arial" panose="020B0604020202020204" pitchFamily="34" charset="0"/>
              <a:buChar char="•"/>
            </a:pPr>
            <a:endParaRPr lang="en-IN" sz="1400" dirty="0">
              <a:solidFill>
                <a:schemeClr val="tx1">
                  <a:lumMod val="50000"/>
                  <a:lumOff val="50000"/>
                </a:schemeClr>
              </a:solidFill>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n-IN" sz="1400" dirty="0">
                <a:solidFill>
                  <a:schemeClr val="tx1">
                    <a:lumMod val="50000"/>
                    <a:lumOff val="50000"/>
                  </a:schemeClr>
                </a:solidFill>
                <a:latin typeface="Segoe UI" panose="020B0502040204020203" pitchFamily="34" charset="0"/>
                <a:cs typeface="Segoe UI" panose="020B0502040204020203" pitchFamily="34" charset="0"/>
              </a:rPr>
              <a:t>The comparison of CatBoost Regressor and GradientBoosting Regressor highlighted the </a:t>
            </a:r>
            <a:r>
              <a:rPr lang="en-IN" sz="1400" dirty="0">
                <a:solidFill>
                  <a:srgbClr val="FF9955"/>
                </a:solidFill>
                <a:latin typeface="Segoe UI" panose="020B0502040204020203" pitchFamily="34" charset="0"/>
                <a:cs typeface="Segoe UI" panose="020B0502040204020203" pitchFamily="34" charset="0"/>
              </a:rPr>
              <a:t>trade-offs between R-square values and model robustness</a:t>
            </a:r>
            <a:r>
              <a:rPr lang="en-IN" sz="1400" dirty="0">
                <a:solidFill>
                  <a:schemeClr val="tx1">
                    <a:lumMod val="50000"/>
                    <a:lumOff val="50000"/>
                  </a:schemeClr>
                </a:solidFill>
                <a:latin typeface="Segoe UI" panose="020B0502040204020203" pitchFamily="34" charset="0"/>
                <a:cs typeface="Segoe UI" panose="020B0502040204020203" pitchFamily="34" charset="0"/>
              </a:rPr>
              <a:t>, with </a:t>
            </a:r>
            <a:r>
              <a:rPr lang="en-IN" sz="1400" dirty="0">
                <a:solidFill>
                  <a:srgbClr val="FF9955"/>
                </a:solidFill>
                <a:latin typeface="Segoe UI" panose="020B0502040204020203" pitchFamily="34" charset="0"/>
                <a:cs typeface="Segoe UI" panose="020B0502040204020203" pitchFamily="34" charset="0"/>
              </a:rPr>
              <a:t>CatBoost</a:t>
            </a:r>
            <a:r>
              <a:rPr lang="en-IN" sz="1400" dirty="0">
                <a:solidFill>
                  <a:schemeClr val="tx1">
                    <a:lumMod val="50000"/>
                    <a:lumOff val="50000"/>
                  </a:schemeClr>
                </a:solidFill>
                <a:latin typeface="Segoe UI" panose="020B0502040204020203" pitchFamily="34" charset="0"/>
                <a:cs typeface="Segoe UI" panose="020B0502040204020203" pitchFamily="34" charset="0"/>
              </a:rPr>
              <a:t> demonstrating slightly lower R-square but </a:t>
            </a:r>
            <a:r>
              <a:rPr lang="en-IN" sz="1400" dirty="0">
                <a:solidFill>
                  <a:srgbClr val="FF9955"/>
                </a:solidFill>
                <a:latin typeface="Segoe UI" panose="020B0502040204020203" pitchFamily="34" charset="0"/>
                <a:cs typeface="Segoe UI" panose="020B0502040204020203" pitchFamily="34" charset="0"/>
              </a:rPr>
              <a:t>greater resilience</a:t>
            </a:r>
            <a:r>
              <a:rPr lang="en-IN" sz="1400" dirty="0">
                <a:solidFill>
                  <a:schemeClr val="tx1">
                    <a:lumMod val="50000"/>
                    <a:lumOff val="50000"/>
                  </a:schemeClr>
                </a:solidFill>
                <a:latin typeface="Segoe UI" panose="020B0502040204020203" pitchFamily="34" charset="0"/>
                <a:cs typeface="Segoe UI" panose="020B0502040204020203" pitchFamily="34" charset="0"/>
              </a:rPr>
              <a:t>.</a:t>
            </a:r>
          </a:p>
          <a:p>
            <a:endParaRPr lang="en-IN" sz="1400" dirty="0">
              <a:solidFill>
                <a:schemeClr val="tx1">
                  <a:lumMod val="50000"/>
                  <a:lumOff val="50000"/>
                </a:schemeClr>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6540454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F85252C-7EEC-5579-A519-F2D174F27F84}"/>
              </a:ext>
            </a:extLst>
          </p:cNvPr>
          <p:cNvPicPr>
            <a:picLocks noChangeAspect="1"/>
          </p:cNvPicPr>
          <p:nvPr/>
        </p:nvPicPr>
        <p:blipFill>
          <a:blip r:embed="rId2"/>
          <a:stretch>
            <a:fillRect/>
          </a:stretch>
        </p:blipFill>
        <p:spPr>
          <a:xfrm>
            <a:off x="3619953" y="-291237"/>
            <a:ext cx="4711247" cy="4848118"/>
          </a:xfrm>
          <a:prstGeom prst="rect">
            <a:avLst/>
          </a:prstGeom>
        </p:spPr>
      </p:pic>
      <p:sp>
        <p:nvSpPr>
          <p:cNvPr id="7" name="TextBox 6">
            <a:extLst>
              <a:ext uri="{FF2B5EF4-FFF2-40B4-BE49-F238E27FC236}">
                <a16:creationId xmlns:a16="http://schemas.microsoft.com/office/drawing/2014/main" id="{3C41E749-F764-91F4-D5D5-C06C66C42FD9}"/>
              </a:ext>
            </a:extLst>
          </p:cNvPr>
          <p:cNvSpPr txBox="1"/>
          <p:nvPr/>
        </p:nvSpPr>
        <p:spPr>
          <a:xfrm>
            <a:off x="1670050" y="2967335"/>
            <a:ext cx="8337550" cy="923330"/>
          </a:xfrm>
          <a:prstGeom prst="rect">
            <a:avLst/>
          </a:prstGeom>
          <a:noFill/>
        </p:spPr>
        <p:txBody>
          <a:bodyPr wrap="square" rtlCol="0">
            <a:spAutoFit/>
          </a:bodyPr>
          <a:lstStyle/>
          <a:p>
            <a:pPr algn="ctr"/>
            <a:r>
              <a:rPr lang="en-US" sz="5400" b="1" dirty="0">
                <a:solidFill>
                  <a:schemeClr val="tx1">
                    <a:lumMod val="50000"/>
                    <a:lumOff val="50000"/>
                  </a:schemeClr>
                </a:solidFill>
                <a:latin typeface="Segoe UI" panose="020B0502040204020203" pitchFamily="34" charset="0"/>
                <a:cs typeface="Segoe UI" panose="020B0502040204020203" pitchFamily="34" charset="0"/>
              </a:rPr>
              <a:t>Thank </a:t>
            </a:r>
            <a:r>
              <a:rPr lang="en-US" sz="5400" b="1" dirty="0">
                <a:solidFill>
                  <a:srgbClr val="FF9955"/>
                </a:solidFill>
                <a:latin typeface="Segoe UI" panose="020B0502040204020203" pitchFamily="34" charset="0"/>
                <a:cs typeface="Segoe UI" panose="020B0502040204020203" pitchFamily="34" charset="0"/>
              </a:rPr>
              <a:t>You</a:t>
            </a:r>
            <a:endParaRPr lang="en-IN" sz="5400" b="1" dirty="0">
              <a:solidFill>
                <a:schemeClr val="tx1">
                  <a:lumMod val="50000"/>
                  <a:lumOff val="50000"/>
                </a:schemeClr>
              </a:solidFill>
              <a:latin typeface="Segoe UI" panose="020B0502040204020203" pitchFamily="34" charset="0"/>
              <a:cs typeface="Segoe UI" panose="020B0502040204020203" pitchFamily="34" charset="0"/>
            </a:endParaRPr>
          </a:p>
        </p:txBody>
      </p:sp>
      <p:cxnSp>
        <p:nvCxnSpPr>
          <p:cNvPr id="13" name="Straight Connector 12">
            <a:extLst>
              <a:ext uri="{FF2B5EF4-FFF2-40B4-BE49-F238E27FC236}">
                <a16:creationId xmlns:a16="http://schemas.microsoft.com/office/drawing/2014/main" id="{8E153CC2-83BD-F1BF-244E-2BC78D5119E1}"/>
              </a:ext>
            </a:extLst>
          </p:cNvPr>
          <p:cNvCxnSpPr>
            <a:cxnSpLocks/>
          </p:cNvCxnSpPr>
          <p:nvPr/>
        </p:nvCxnSpPr>
        <p:spPr>
          <a:xfrm>
            <a:off x="1670050" y="2870200"/>
            <a:ext cx="8337550" cy="0"/>
          </a:xfrm>
          <a:prstGeom prst="line">
            <a:avLst/>
          </a:prstGeom>
          <a:ln w="9525"/>
        </p:spPr>
        <p:style>
          <a:lnRef idx="1">
            <a:schemeClr val="accent4"/>
          </a:lnRef>
          <a:fillRef idx="0">
            <a:schemeClr val="accent4"/>
          </a:fillRef>
          <a:effectRef idx="0">
            <a:schemeClr val="accent4"/>
          </a:effectRef>
          <a:fontRef idx="minor">
            <a:schemeClr val="tx1"/>
          </a:fontRef>
        </p:style>
      </p:cxnSp>
      <p:cxnSp>
        <p:nvCxnSpPr>
          <p:cNvPr id="16" name="Straight Connector 15">
            <a:extLst>
              <a:ext uri="{FF2B5EF4-FFF2-40B4-BE49-F238E27FC236}">
                <a16:creationId xmlns:a16="http://schemas.microsoft.com/office/drawing/2014/main" id="{6F208D16-EE0C-DA8B-CC58-1494479DEEB9}"/>
              </a:ext>
            </a:extLst>
          </p:cNvPr>
          <p:cNvCxnSpPr>
            <a:cxnSpLocks/>
          </p:cNvCxnSpPr>
          <p:nvPr/>
        </p:nvCxnSpPr>
        <p:spPr>
          <a:xfrm>
            <a:off x="1670050" y="4051300"/>
            <a:ext cx="8337550" cy="0"/>
          </a:xfrm>
          <a:prstGeom prst="line">
            <a:avLst/>
          </a:prstGeom>
          <a:ln w="9525"/>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23788033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C9F06F7F-A82F-1CBE-6385-0A536D510FFD}"/>
              </a:ext>
            </a:extLst>
          </p:cNvPr>
          <p:cNvGrpSpPr/>
          <p:nvPr/>
        </p:nvGrpSpPr>
        <p:grpSpPr>
          <a:xfrm>
            <a:off x="279401" y="-583337"/>
            <a:ext cx="11023599" cy="1999551"/>
            <a:chOff x="279401" y="-583337"/>
            <a:chExt cx="11023599" cy="1999551"/>
          </a:xfrm>
        </p:grpSpPr>
        <p:pic>
          <p:nvPicPr>
            <p:cNvPr id="3" name="Picture 2">
              <a:extLst>
                <a:ext uri="{FF2B5EF4-FFF2-40B4-BE49-F238E27FC236}">
                  <a16:creationId xmlns:a16="http://schemas.microsoft.com/office/drawing/2014/main" id="{B38DBD61-B030-3543-FF4A-A1A157E33990}"/>
                </a:ext>
              </a:extLst>
            </p:cNvPr>
            <p:cNvPicPr>
              <a:picLocks noChangeAspect="1"/>
            </p:cNvPicPr>
            <p:nvPr/>
          </p:nvPicPr>
          <p:blipFill>
            <a:blip r:embed="rId2"/>
            <a:stretch>
              <a:fillRect/>
            </a:stretch>
          </p:blipFill>
          <p:spPr>
            <a:xfrm>
              <a:off x="279401" y="-583337"/>
              <a:ext cx="1943100" cy="1999551"/>
            </a:xfrm>
            <a:prstGeom prst="rect">
              <a:avLst/>
            </a:prstGeom>
          </p:spPr>
        </p:pic>
        <p:sp>
          <p:nvSpPr>
            <p:cNvPr id="4" name="Title 1">
              <a:extLst>
                <a:ext uri="{FF2B5EF4-FFF2-40B4-BE49-F238E27FC236}">
                  <a16:creationId xmlns:a16="http://schemas.microsoft.com/office/drawing/2014/main" id="{3FBABDBF-55F2-6701-5EEA-6948C391524B}"/>
                </a:ext>
              </a:extLst>
            </p:cNvPr>
            <p:cNvSpPr txBox="1">
              <a:spLocks/>
            </p:cNvSpPr>
            <p:nvPr/>
          </p:nvSpPr>
          <p:spPr>
            <a:xfrm>
              <a:off x="787400" y="136525"/>
              <a:ext cx="10515600" cy="815975"/>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1" dirty="0">
                  <a:solidFill>
                    <a:srgbClr val="FF9955"/>
                  </a:solidFill>
                  <a:latin typeface="Segoe UI" panose="020B0502040204020203" pitchFamily="34" charset="0"/>
                  <a:cs typeface="Segoe UI" panose="020B0502040204020203" pitchFamily="34" charset="0"/>
                </a:rPr>
                <a:t>I</a:t>
              </a:r>
              <a:r>
                <a:rPr lang="en-US" sz="3600" b="1" dirty="0">
                  <a:solidFill>
                    <a:schemeClr val="tx1">
                      <a:lumMod val="50000"/>
                      <a:lumOff val="50000"/>
                    </a:schemeClr>
                  </a:solidFill>
                  <a:latin typeface="Segoe UI" panose="020B0502040204020203" pitchFamily="34" charset="0"/>
                  <a:cs typeface="Segoe UI" panose="020B0502040204020203" pitchFamily="34" charset="0"/>
                </a:rPr>
                <a:t>ntroduction</a:t>
              </a:r>
            </a:p>
          </p:txBody>
        </p:sp>
      </p:grpSp>
      <p:sp>
        <p:nvSpPr>
          <p:cNvPr id="5" name="Slide Number Placeholder 4">
            <a:extLst>
              <a:ext uri="{FF2B5EF4-FFF2-40B4-BE49-F238E27FC236}">
                <a16:creationId xmlns:a16="http://schemas.microsoft.com/office/drawing/2014/main" id="{BEB43AA2-07CD-0286-BD59-AA96789783E4}"/>
              </a:ext>
            </a:extLst>
          </p:cNvPr>
          <p:cNvSpPr>
            <a:spLocks noGrp="1"/>
          </p:cNvSpPr>
          <p:nvPr>
            <p:ph type="sldNum" sz="quarter" idx="12"/>
          </p:nvPr>
        </p:nvSpPr>
        <p:spPr/>
        <p:txBody>
          <a:bodyPr/>
          <a:lstStyle/>
          <a:p>
            <a:fld id="{8E05DC9C-C50D-D242-B083-59CEE07163F1}" type="slidenum">
              <a:rPr lang="en-US" smtClean="0"/>
              <a:t>3</a:t>
            </a:fld>
            <a:endParaRPr lang="en-US"/>
          </a:p>
        </p:txBody>
      </p:sp>
      <p:sp>
        <p:nvSpPr>
          <p:cNvPr id="6" name="TextBox 5">
            <a:extLst>
              <a:ext uri="{FF2B5EF4-FFF2-40B4-BE49-F238E27FC236}">
                <a16:creationId xmlns:a16="http://schemas.microsoft.com/office/drawing/2014/main" id="{EFFE20F0-0298-D65F-CD7E-11187924543D}"/>
              </a:ext>
            </a:extLst>
          </p:cNvPr>
          <p:cNvSpPr txBox="1"/>
          <p:nvPr/>
        </p:nvSpPr>
        <p:spPr>
          <a:xfrm>
            <a:off x="1143000" y="1513712"/>
            <a:ext cx="9906000" cy="4154984"/>
          </a:xfrm>
          <a:prstGeom prst="rect">
            <a:avLst/>
          </a:prstGeom>
          <a:noFill/>
        </p:spPr>
        <p:txBody>
          <a:bodyPr wrap="square" rtlCol="0">
            <a:spAutoFit/>
          </a:bodyPr>
          <a:lstStyle/>
          <a:p>
            <a:pPr algn="just"/>
            <a:r>
              <a:rPr lang="en-IN" sz="2400" b="0" i="0" dirty="0">
                <a:solidFill>
                  <a:schemeClr val="tx1">
                    <a:lumMod val="50000"/>
                    <a:lumOff val="50000"/>
                  </a:schemeClr>
                </a:solidFill>
                <a:effectLst/>
                <a:latin typeface="Helvetica Neue"/>
              </a:rPr>
              <a:t>The automotive industry has undergone significant transformations in recent years, with </a:t>
            </a:r>
            <a:r>
              <a:rPr lang="en-IN" sz="2400" b="0" i="0" dirty="0">
                <a:solidFill>
                  <a:srgbClr val="FF9955"/>
                </a:solidFill>
                <a:effectLst/>
                <a:latin typeface="Helvetica Neue"/>
              </a:rPr>
              <a:t>a surge in the popularity of used cars</a:t>
            </a:r>
            <a:r>
              <a:rPr lang="en-IN" sz="2400" b="0" i="0" dirty="0">
                <a:solidFill>
                  <a:schemeClr val="tx1">
                    <a:lumMod val="50000"/>
                    <a:lumOff val="50000"/>
                  </a:schemeClr>
                </a:solidFill>
                <a:effectLst/>
                <a:latin typeface="Helvetica Neue"/>
              </a:rPr>
              <a:t>. </a:t>
            </a:r>
          </a:p>
          <a:p>
            <a:endParaRPr lang="en-IN" sz="2400" b="0" i="0" dirty="0">
              <a:solidFill>
                <a:schemeClr val="tx1">
                  <a:lumMod val="50000"/>
                  <a:lumOff val="50000"/>
                </a:schemeClr>
              </a:solidFill>
              <a:effectLst/>
              <a:latin typeface="Helvetica Neue"/>
            </a:endParaRPr>
          </a:p>
          <a:p>
            <a:endParaRPr lang="en-IN" sz="2400" b="0" i="0" dirty="0">
              <a:solidFill>
                <a:schemeClr val="tx1">
                  <a:lumMod val="50000"/>
                  <a:lumOff val="50000"/>
                </a:schemeClr>
              </a:solidFill>
              <a:effectLst/>
              <a:latin typeface="Helvetica Neue"/>
            </a:endParaRPr>
          </a:p>
          <a:p>
            <a:r>
              <a:rPr lang="en-IN" sz="2400" b="0" i="0" dirty="0">
                <a:solidFill>
                  <a:schemeClr val="tx1">
                    <a:lumMod val="50000"/>
                    <a:lumOff val="50000"/>
                  </a:schemeClr>
                </a:solidFill>
                <a:effectLst/>
                <a:latin typeface="Helvetica Neue"/>
              </a:rPr>
              <a:t>As consumers seek </a:t>
            </a:r>
            <a:r>
              <a:rPr lang="en-IN" sz="2400" b="0" i="0" dirty="0">
                <a:solidFill>
                  <a:srgbClr val="FF9955"/>
                </a:solidFill>
                <a:effectLst/>
                <a:latin typeface="Helvetica Neue"/>
              </a:rPr>
              <a:t>reliable and cost-effective alternatives</a:t>
            </a:r>
            <a:r>
              <a:rPr lang="en-IN" sz="2400" b="0" i="0" dirty="0">
                <a:solidFill>
                  <a:schemeClr val="tx1">
                    <a:lumMod val="50000"/>
                    <a:lumOff val="50000"/>
                  </a:schemeClr>
                </a:solidFill>
                <a:effectLst/>
                <a:latin typeface="Helvetica Neue"/>
              </a:rPr>
              <a:t>, the demand for </a:t>
            </a:r>
            <a:r>
              <a:rPr lang="en-IN" sz="2400" b="0" i="0" dirty="0">
                <a:solidFill>
                  <a:srgbClr val="FF9955"/>
                </a:solidFill>
                <a:effectLst/>
                <a:latin typeface="Helvetica Neue"/>
              </a:rPr>
              <a:t>accurate pricing models</a:t>
            </a:r>
            <a:r>
              <a:rPr lang="en-IN" sz="2400" b="0" i="0" dirty="0">
                <a:solidFill>
                  <a:schemeClr val="tx1">
                    <a:lumMod val="50000"/>
                    <a:lumOff val="50000"/>
                  </a:schemeClr>
                </a:solidFill>
                <a:effectLst/>
                <a:latin typeface="Helvetica Neue"/>
              </a:rPr>
              <a:t> for used cars has become increasingly crucial. </a:t>
            </a:r>
          </a:p>
          <a:p>
            <a:endParaRPr lang="en-IN" sz="2400" b="0" i="0" dirty="0">
              <a:solidFill>
                <a:schemeClr val="tx1">
                  <a:lumMod val="50000"/>
                  <a:lumOff val="50000"/>
                </a:schemeClr>
              </a:solidFill>
              <a:effectLst/>
              <a:latin typeface="Helvetica Neue"/>
            </a:endParaRPr>
          </a:p>
          <a:p>
            <a:endParaRPr lang="en-IN" sz="2400" b="0" i="0" dirty="0">
              <a:solidFill>
                <a:schemeClr val="tx1">
                  <a:lumMod val="50000"/>
                  <a:lumOff val="50000"/>
                </a:schemeClr>
              </a:solidFill>
              <a:effectLst/>
              <a:latin typeface="Helvetica Neue"/>
            </a:endParaRPr>
          </a:p>
          <a:p>
            <a:r>
              <a:rPr lang="en-IN" sz="2400" b="0" i="0" dirty="0">
                <a:solidFill>
                  <a:schemeClr val="tx1">
                    <a:lumMod val="50000"/>
                    <a:lumOff val="50000"/>
                  </a:schemeClr>
                </a:solidFill>
                <a:effectLst/>
                <a:latin typeface="Helvetica Neue"/>
              </a:rPr>
              <a:t>In response to this, this project focuses on </a:t>
            </a:r>
            <a:r>
              <a:rPr lang="en-IN" sz="2400" b="0" i="0" dirty="0">
                <a:solidFill>
                  <a:srgbClr val="FF9955"/>
                </a:solidFill>
                <a:effectLst/>
                <a:latin typeface="Helvetica Neue"/>
              </a:rPr>
              <a:t>predicting the prices of used cars </a:t>
            </a:r>
            <a:r>
              <a:rPr lang="en-IN" sz="2400" b="0" i="0" dirty="0">
                <a:solidFill>
                  <a:schemeClr val="tx1">
                    <a:lumMod val="50000"/>
                    <a:lumOff val="50000"/>
                  </a:schemeClr>
                </a:solidFill>
                <a:effectLst/>
                <a:latin typeface="Helvetica Neue"/>
              </a:rPr>
              <a:t>based on various features and attributes.</a:t>
            </a:r>
            <a:endParaRPr lang="en-IN" sz="2400" dirty="0">
              <a:solidFill>
                <a:schemeClr val="tx1">
                  <a:lumMod val="50000"/>
                  <a:lumOff val="50000"/>
                </a:schemeClr>
              </a:solidFill>
            </a:endParaRPr>
          </a:p>
        </p:txBody>
      </p:sp>
      <p:cxnSp>
        <p:nvCxnSpPr>
          <p:cNvPr id="7" name="Straight Connector 6">
            <a:extLst>
              <a:ext uri="{FF2B5EF4-FFF2-40B4-BE49-F238E27FC236}">
                <a16:creationId xmlns:a16="http://schemas.microsoft.com/office/drawing/2014/main" id="{013F1BFA-9666-959B-B7C3-201814CFB8B3}"/>
              </a:ext>
            </a:extLst>
          </p:cNvPr>
          <p:cNvCxnSpPr>
            <a:cxnSpLocks/>
          </p:cNvCxnSpPr>
          <p:nvPr/>
        </p:nvCxnSpPr>
        <p:spPr>
          <a:xfrm>
            <a:off x="1927225" y="990600"/>
            <a:ext cx="8337550" cy="0"/>
          </a:xfrm>
          <a:prstGeom prst="line">
            <a:avLst/>
          </a:prstGeom>
          <a:ln w="9525"/>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20037473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C9F06F7F-A82F-1CBE-6385-0A536D510FFD}"/>
              </a:ext>
            </a:extLst>
          </p:cNvPr>
          <p:cNvGrpSpPr/>
          <p:nvPr/>
        </p:nvGrpSpPr>
        <p:grpSpPr>
          <a:xfrm>
            <a:off x="279401" y="-583337"/>
            <a:ext cx="11023599" cy="1999551"/>
            <a:chOff x="279401" y="-583337"/>
            <a:chExt cx="11023599" cy="1999551"/>
          </a:xfrm>
        </p:grpSpPr>
        <p:pic>
          <p:nvPicPr>
            <p:cNvPr id="3" name="Picture 2">
              <a:extLst>
                <a:ext uri="{FF2B5EF4-FFF2-40B4-BE49-F238E27FC236}">
                  <a16:creationId xmlns:a16="http://schemas.microsoft.com/office/drawing/2014/main" id="{B38DBD61-B030-3543-FF4A-A1A157E33990}"/>
                </a:ext>
              </a:extLst>
            </p:cNvPr>
            <p:cNvPicPr>
              <a:picLocks noChangeAspect="1"/>
            </p:cNvPicPr>
            <p:nvPr/>
          </p:nvPicPr>
          <p:blipFill>
            <a:blip r:embed="rId3"/>
            <a:stretch>
              <a:fillRect/>
            </a:stretch>
          </p:blipFill>
          <p:spPr>
            <a:xfrm>
              <a:off x="279401" y="-583337"/>
              <a:ext cx="1943100" cy="1999551"/>
            </a:xfrm>
            <a:prstGeom prst="rect">
              <a:avLst/>
            </a:prstGeom>
          </p:spPr>
        </p:pic>
        <p:sp>
          <p:nvSpPr>
            <p:cNvPr id="4" name="Title 1">
              <a:extLst>
                <a:ext uri="{FF2B5EF4-FFF2-40B4-BE49-F238E27FC236}">
                  <a16:creationId xmlns:a16="http://schemas.microsoft.com/office/drawing/2014/main" id="{3FBABDBF-55F2-6701-5EEA-6948C391524B}"/>
                </a:ext>
              </a:extLst>
            </p:cNvPr>
            <p:cNvSpPr txBox="1">
              <a:spLocks/>
            </p:cNvSpPr>
            <p:nvPr/>
          </p:nvSpPr>
          <p:spPr>
            <a:xfrm>
              <a:off x="787400" y="136525"/>
              <a:ext cx="10515600" cy="815975"/>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1" dirty="0">
                  <a:solidFill>
                    <a:srgbClr val="FF9955"/>
                  </a:solidFill>
                  <a:latin typeface="Segoe UI" panose="020B0502040204020203" pitchFamily="34" charset="0"/>
                  <a:cs typeface="Segoe UI" panose="020B0502040204020203" pitchFamily="34" charset="0"/>
                </a:rPr>
                <a:t>O</a:t>
              </a:r>
              <a:r>
                <a:rPr lang="en-US" sz="3600" b="1" dirty="0">
                  <a:solidFill>
                    <a:schemeClr val="tx1">
                      <a:lumMod val="50000"/>
                      <a:lumOff val="50000"/>
                    </a:schemeClr>
                  </a:solidFill>
                  <a:latin typeface="Segoe UI" panose="020B0502040204020203" pitchFamily="34" charset="0"/>
                  <a:cs typeface="Segoe UI" panose="020B0502040204020203" pitchFamily="34" charset="0"/>
                </a:rPr>
                <a:t>bjective</a:t>
              </a:r>
            </a:p>
          </p:txBody>
        </p:sp>
      </p:grpSp>
      <p:sp>
        <p:nvSpPr>
          <p:cNvPr id="5" name="Slide Number Placeholder 4">
            <a:extLst>
              <a:ext uri="{FF2B5EF4-FFF2-40B4-BE49-F238E27FC236}">
                <a16:creationId xmlns:a16="http://schemas.microsoft.com/office/drawing/2014/main" id="{BEB43AA2-07CD-0286-BD59-AA96789783E4}"/>
              </a:ext>
            </a:extLst>
          </p:cNvPr>
          <p:cNvSpPr>
            <a:spLocks noGrp="1"/>
          </p:cNvSpPr>
          <p:nvPr>
            <p:ph type="sldNum" sz="quarter" idx="12"/>
          </p:nvPr>
        </p:nvSpPr>
        <p:spPr/>
        <p:txBody>
          <a:bodyPr/>
          <a:lstStyle/>
          <a:p>
            <a:fld id="{8E05DC9C-C50D-D242-B083-59CEE07163F1}" type="slidenum">
              <a:rPr lang="en-US" smtClean="0"/>
              <a:t>4</a:t>
            </a:fld>
            <a:endParaRPr lang="en-US"/>
          </a:p>
        </p:txBody>
      </p:sp>
      <p:sp>
        <p:nvSpPr>
          <p:cNvPr id="6" name="TextBox 5">
            <a:extLst>
              <a:ext uri="{FF2B5EF4-FFF2-40B4-BE49-F238E27FC236}">
                <a16:creationId xmlns:a16="http://schemas.microsoft.com/office/drawing/2014/main" id="{EFFE20F0-0298-D65F-CD7E-11187924543D}"/>
              </a:ext>
            </a:extLst>
          </p:cNvPr>
          <p:cNvSpPr txBox="1"/>
          <p:nvPr/>
        </p:nvSpPr>
        <p:spPr>
          <a:xfrm>
            <a:off x="3822700" y="2665878"/>
            <a:ext cx="7165975" cy="1569660"/>
          </a:xfrm>
          <a:prstGeom prst="rect">
            <a:avLst/>
          </a:prstGeom>
          <a:noFill/>
        </p:spPr>
        <p:txBody>
          <a:bodyPr wrap="square" rtlCol="0">
            <a:spAutoFit/>
          </a:bodyPr>
          <a:lstStyle/>
          <a:p>
            <a:pPr algn="just"/>
            <a:r>
              <a:rPr lang="en-IN" sz="2400" dirty="0">
                <a:solidFill>
                  <a:schemeClr val="tx1">
                    <a:lumMod val="50000"/>
                    <a:lumOff val="50000"/>
                  </a:schemeClr>
                </a:solidFill>
                <a:latin typeface="Helvetica Neue"/>
              </a:rPr>
              <a:t>G</a:t>
            </a:r>
            <a:r>
              <a:rPr lang="en-IN" sz="2400" b="0" i="0" dirty="0">
                <a:solidFill>
                  <a:schemeClr val="tx1">
                    <a:lumMod val="50000"/>
                    <a:lumOff val="50000"/>
                  </a:schemeClr>
                </a:solidFill>
                <a:effectLst/>
                <a:latin typeface="Helvetica Neue"/>
              </a:rPr>
              <a:t>oal is to </a:t>
            </a:r>
            <a:r>
              <a:rPr lang="en-IN" sz="2400" b="0" i="0" dirty="0">
                <a:solidFill>
                  <a:srgbClr val="FF9955"/>
                </a:solidFill>
                <a:effectLst/>
                <a:latin typeface="Helvetica Neue"/>
              </a:rPr>
              <a:t>leverage machine learning </a:t>
            </a:r>
            <a:r>
              <a:rPr lang="en-IN" sz="2400" b="0" i="0" dirty="0">
                <a:solidFill>
                  <a:schemeClr val="tx1">
                    <a:lumMod val="50000"/>
                    <a:lumOff val="50000"/>
                  </a:schemeClr>
                </a:solidFill>
                <a:effectLst/>
                <a:latin typeface="Helvetica Neue"/>
              </a:rPr>
              <a:t>techniques to develop a </a:t>
            </a:r>
            <a:r>
              <a:rPr lang="en-IN" sz="2400" b="0" i="0" dirty="0">
                <a:solidFill>
                  <a:srgbClr val="FF9955"/>
                </a:solidFill>
                <a:effectLst/>
                <a:latin typeface="Helvetica Neue"/>
              </a:rPr>
              <a:t>robust and accurate price prediction model</a:t>
            </a:r>
            <a:r>
              <a:rPr lang="en-IN" sz="2400" b="0" i="0" dirty="0">
                <a:solidFill>
                  <a:schemeClr val="tx1">
                    <a:lumMod val="50000"/>
                    <a:lumOff val="50000"/>
                  </a:schemeClr>
                </a:solidFill>
                <a:effectLst/>
                <a:latin typeface="Helvetica Neue"/>
              </a:rPr>
              <a:t> that assists both sellers and buyers in making informed decisions.</a:t>
            </a:r>
            <a:endParaRPr lang="en-IN" sz="2400" dirty="0">
              <a:solidFill>
                <a:schemeClr val="tx1">
                  <a:lumMod val="50000"/>
                  <a:lumOff val="50000"/>
                </a:schemeClr>
              </a:solidFill>
            </a:endParaRPr>
          </a:p>
        </p:txBody>
      </p:sp>
      <p:cxnSp>
        <p:nvCxnSpPr>
          <p:cNvPr id="7" name="Straight Connector 6">
            <a:extLst>
              <a:ext uri="{FF2B5EF4-FFF2-40B4-BE49-F238E27FC236}">
                <a16:creationId xmlns:a16="http://schemas.microsoft.com/office/drawing/2014/main" id="{013F1BFA-9666-959B-B7C3-201814CFB8B3}"/>
              </a:ext>
            </a:extLst>
          </p:cNvPr>
          <p:cNvCxnSpPr>
            <a:cxnSpLocks/>
          </p:cNvCxnSpPr>
          <p:nvPr/>
        </p:nvCxnSpPr>
        <p:spPr>
          <a:xfrm>
            <a:off x="1927225" y="990600"/>
            <a:ext cx="8337550" cy="0"/>
          </a:xfrm>
          <a:prstGeom prst="line">
            <a:avLst/>
          </a:prstGeom>
          <a:ln w="9525"/>
        </p:spPr>
        <p:style>
          <a:lnRef idx="1">
            <a:schemeClr val="accent4"/>
          </a:lnRef>
          <a:fillRef idx="0">
            <a:schemeClr val="accent4"/>
          </a:fillRef>
          <a:effectRef idx="0">
            <a:schemeClr val="accent4"/>
          </a:effectRef>
          <a:fontRef idx="minor">
            <a:schemeClr val="tx1"/>
          </a:fontRef>
        </p:style>
      </p:cxnSp>
      <p:grpSp>
        <p:nvGrpSpPr>
          <p:cNvPr id="15" name="Group 14">
            <a:extLst>
              <a:ext uri="{FF2B5EF4-FFF2-40B4-BE49-F238E27FC236}">
                <a16:creationId xmlns:a16="http://schemas.microsoft.com/office/drawing/2014/main" id="{3BCB9510-1CDF-7F88-7915-3804118B3A9E}"/>
              </a:ext>
            </a:extLst>
          </p:cNvPr>
          <p:cNvGrpSpPr/>
          <p:nvPr/>
        </p:nvGrpSpPr>
        <p:grpSpPr>
          <a:xfrm>
            <a:off x="664969" y="1830370"/>
            <a:ext cx="3322831" cy="2919429"/>
            <a:chOff x="626869" y="2185971"/>
            <a:chExt cx="2675131" cy="2351004"/>
          </a:xfrm>
        </p:grpSpPr>
        <p:pic>
          <p:nvPicPr>
            <p:cNvPr id="9" name="Picture 8">
              <a:extLst>
                <a:ext uri="{FF2B5EF4-FFF2-40B4-BE49-F238E27FC236}">
                  <a16:creationId xmlns:a16="http://schemas.microsoft.com/office/drawing/2014/main" id="{4BFA00D7-F498-FB7C-FFFA-6CB25C3908BA}"/>
                </a:ext>
              </a:extLst>
            </p:cNvPr>
            <p:cNvPicPr>
              <a:picLocks noChangeAspect="1"/>
            </p:cNvPicPr>
            <p:nvPr/>
          </p:nvPicPr>
          <p:blipFill>
            <a:blip r:embed="rId4">
              <a:duotone>
                <a:schemeClr val="accent2">
                  <a:shade val="45000"/>
                  <a:satMod val="135000"/>
                </a:schemeClr>
                <a:prstClr val="white"/>
              </a:duotone>
              <a:extLst>
                <a:ext uri="{BEBA8EAE-BF5A-486C-A8C5-ECC9F3942E4B}">
                  <a14:imgProps xmlns:a14="http://schemas.microsoft.com/office/drawing/2010/main">
                    <a14:imgLayer r:embed="rId5">
                      <a14:imgEffect>
                        <a14:brightnessContrast contrast="-79000"/>
                      </a14:imgEffect>
                    </a14:imgLayer>
                  </a14:imgProps>
                </a:ext>
              </a:extLst>
            </a:blip>
            <a:stretch>
              <a:fillRect/>
            </a:stretch>
          </p:blipFill>
          <p:spPr>
            <a:xfrm rot="15309122">
              <a:off x="631444" y="2590795"/>
              <a:ext cx="1667254" cy="1676403"/>
            </a:xfrm>
            <a:prstGeom prst="rect">
              <a:avLst/>
            </a:prstGeom>
            <a:solidFill>
              <a:schemeClr val="bg1"/>
            </a:solidFill>
            <a:ln>
              <a:solidFill>
                <a:schemeClr val="bg1"/>
              </a:solidFill>
            </a:ln>
          </p:spPr>
        </p:pic>
        <p:pic>
          <p:nvPicPr>
            <p:cNvPr id="14" name="Picture 13">
              <a:extLst>
                <a:ext uri="{FF2B5EF4-FFF2-40B4-BE49-F238E27FC236}">
                  <a16:creationId xmlns:a16="http://schemas.microsoft.com/office/drawing/2014/main" id="{B91215DC-745D-A17B-3078-1905B4633863}"/>
                </a:ext>
              </a:extLst>
            </p:cNvPr>
            <p:cNvPicPr>
              <a:picLocks noChangeAspect="1"/>
            </p:cNvPicPr>
            <p:nvPr/>
          </p:nvPicPr>
          <p:blipFill>
            <a:blip r:embed="rId6"/>
            <a:stretch>
              <a:fillRect/>
            </a:stretch>
          </p:blipFill>
          <p:spPr>
            <a:xfrm>
              <a:off x="950996" y="2185971"/>
              <a:ext cx="2351004" cy="2351004"/>
            </a:xfrm>
            <a:prstGeom prst="rect">
              <a:avLst/>
            </a:prstGeom>
          </p:spPr>
        </p:pic>
      </p:grpSp>
    </p:spTree>
    <p:extLst>
      <p:ext uri="{BB962C8B-B14F-4D97-AF65-F5344CB8AC3E}">
        <p14:creationId xmlns:p14="http://schemas.microsoft.com/office/powerpoint/2010/main" val="32573974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C9F06F7F-A82F-1CBE-6385-0A536D510FFD}"/>
              </a:ext>
            </a:extLst>
          </p:cNvPr>
          <p:cNvGrpSpPr/>
          <p:nvPr/>
        </p:nvGrpSpPr>
        <p:grpSpPr>
          <a:xfrm>
            <a:off x="279401" y="-583337"/>
            <a:ext cx="11023599" cy="1999551"/>
            <a:chOff x="279401" y="-583337"/>
            <a:chExt cx="11023599" cy="1999551"/>
          </a:xfrm>
        </p:grpSpPr>
        <p:pic>
          <p:nvPicPr>
            <p:cNvPr id="3" name="Picture 2">
              <a:extLst>
                <a:ext uri="{FF2B5EF4-FFF2-40B4-BE49-F238E27FC236}">
                  <a16:creationId xmlns:a16="http://schemas.microsoft.com/office/drawing/2014/main" id="{B38DBD61-B030-3543-FF4A-A1A157E33990}"/>
                </a:ext>
              </a:extLst>
            </p:cNvPr>
            <p:cNvPicPr>
              <a:picLocks noChangeAspect="1"/>
            </p:cNvPicPr>
            <p:nvPr/>
          </p:nvPicPr>
          <p:blipFill>
            <a:blip r:embed="rId2"/>
            <a:stretch>
              <a:fillRect/>
            </a:stretch>
          </p:blipFill>
          <p:spPr>
            <a:xfrm>
              <a:off x="279401" y="-583337"/>
              <a:ext cx="1943100" cy="1999551"/>
            </a:xfrm>
            <a:prstGeom prst="rect">
              <a:avLst/>
            </a:prstGeom>
          </p:spPr>
        </p:pic>
        <p:sp>
          <p:nvSpPr>
            <p:cNvPr id="4" name="Title 1">
              <a:extLst>
                <a:ext uri="{FF2B5EF4-FFF2-40B4-BE49-F238E27FC236}">
                  <a16:creationId xmlns:a16="http://schemas.microsoft.com/office/drawing/2014/main" id="{3FBABDBF-55F2-6701-5EEA-6948C391524B}"/>
                </a:ext>
              </a:extLst>
            </p:cNvPr>
            <p:cNvSpPr txBox="1">
              <a:spLocks/>
            </p:cNvSpPr>
            <p:nvPr/>
          </p:nvSpPr>
          <p:spPr>
            <a:xfrm>
              <a:off x="787400" y="136525"/>
              <a:ext cx="10515600" cy="815975"/>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1" dirty="0">
                  <a:solidFill>
                    <a:srgbClr val="FF9955"/>
                  </a:solidFill>
                  <a:latin typeface="Segoe UI" panose="020B0502040204020203" pitchFamily="34" charset="0"/>
                  <a:cs typeface="Segoe UI" panose="020B0502040204020203" pitchFamily="34" charset="0"/>
                </a:rPr>
                <a:t>D</a:t>
              </a:r>
              <a:r>
                <a:rPr lang="en-US" sz="3600" b="1" dirty="0">
                  <a:solidFill>
                    <a:schemeClr val="tx1">
                      <a:lumMod val="50000"/>
                      <a:lumOff val="50000"/>
                    </a:schemeClr>
                  </a:solidFill>
                  <a:latin typeface="Segoe UI" panose="020B0502040204020203" pitchFamily="34" charset="0"/>
                  <a:cs typeface="Segoe UI" panose="020B0502040204020203" pitchFamily="34" charset="0"/>
                </a:rPr>
                <a:t>ata </a:t>
              </a:r>
              <a:r>
                <a:rPr lang="en-US" sz="3600" b="1" dirty="0">
                  <a:solidFill>
                    <a:srgbClr val="FF9955"/>
                  </a:solidFill>
                  <a:latin typeface="Segoe UI" panose="020B0502040204020203" pitchFamily="34" charset="0"/>
                  <a:cs typeface="Segoe UI" panose="020B0502040204020203" pitchFamily="34" charset="0"/>
                </a:rPr>
                <a:t>G</a:t>
              </a:r>
              <a:r>
                <a:rPr lang="en-US" sz="3600" b="1" dirty="0">
                  <a:solidFill>
                    <a:schemeClr val="tx1">
                      <a:lumMod val="50000"/>
                      <a:lumOff val="50000"/>
                    </a:schemeClr>
                  </a:solidFill>
                  <a:latin typeface="Segoe UI" panose="020B0502040204020203" pitchFamily="34" charset="0"/>
                  <a:cs typeface="Segoe UI" panose="020B0502040204020203" pitchFamily="34" charset="0"/>
                </a:rPr>
                <a:t>athering</a:t>
              </a:r>
            </a:p>
          </p:txBody>
        </p:sp>
      </p:grpSp>
      <p:sp>
        <p:nvSpPr>
          <p:cNvPr id="5" name="Slide Number Placeholder 4">
            <a:extLst>
              <a:ext uri="{FF2B5EF4-FFF2-40B4-BE49-F238E27FC236}">
                <a16:creationId xmlns:a16="http://schemas.microsoft.com/office/drawing/2014/main" id="{BEB43AA2-07CD-0286-BD59-AA96789783E4}"/>
              </a:ext>
            </a:extLst>
          </p:cNvPr>
          <p:cNvSpPr>
            <a:spLocks noGrp="1"/>
          </p:cNvSpPr>
          <p:nvPr>
            <p:ph type="sldNum" sz="quarter" idx="12"/>
          </p:nvPr>
        </p:nvSpPr>
        <p:spPr/>
        <p:txBody>
          <a:bodyPr/>
          <a:lstStyle/>
          <a:p>
            <a:fld id="{8E05DC9C-C50D-D242-B083-59CEE07163F1}" type="slidenum">
              <a:rPr lang="en-US" smtClean="0"/>
              <a:t>5</a:t>
            </a:fld>
            <a:endParaRPr lang="en-US"/>
          </a:p>
        </p:txBody>
      </p:sp>
      <p:sp>
        <p:nvSpPr>
          <p:cNvPr id="6" name="TextBox 5">
            <a:extLst>
              <a:ext uri="{FF2B5EF4-FFF2-40B4-BE49-F238E27FC236}">
                <a16:creationId xmlns:a16="http://schemas.microsoft.com/office/drawing/2014/main" id="{EFFE20F0-0298-D65F-CD7E-11187924543D}"/>
              </a:ext>
            </a:extLst>
          </p:cNvPr>
          <p:cNvSpPr txBox="1"/>
          <p:nvPr/>
        </p:nvSpPr>
        <p:spPr>
          <a:xfrm>
            <a:off x="1143000" y="1513712"/>
            <a:ext cx="9017000" cy="2677656"/>
          </a:xfrm>
          <a:prstGeom prst="rect">
            <a:avLst/>
          </a:prstGeom>
          <a:noFill/>
        </p:spPr>
        <p:txBody>
          <a:bodyPr wrap="square" rtlCol="0">
            <a:spAutoFit/>
          </a:bodyPr>
          <a:lstStyle/>
          <a:p>
            <a:pPr algn="just"/>
            <a:r>
              <a:rPr lang="en-IN" sz="2400" b="0" i="0" dirty="0">
                <a:solidFill>
                  <a:schemeClr val="tx1">
                    <a:lumMod val="50000"/>
                    <a:lumOff val="50000"/>
                  </a:schemeClr>
                </a:solidFill>
                <a:effectLst/>
                <a:latin typeface="Helvetica Neue"/>
              </a:rPr>
              <a:t>For this project, data is sourced from the widely-used online platform, </a:t>
            </a:r>
            <a:r>
              <a:rPr lang="en-IN" sz="2400" b="0" i="0" dirty="0">
                <a:solidFill>
                  <a:srgbClr val="FF9955"/>
                </a:solidFill>
                <a:effectLst/>
                <a:latin typeface="Helvetica Neue"/>
              </a:rPr>
              <a:t>Cars24</a:t>
            </a:r>
            <a:r>
              <a:rPr lang="en-IN" sz="2400" b="0" i="0" dirty="0">
                <a:solidFill>
                  <a:schemeClr val="tx1">
                    <a:lumMod val="50000"/>
                    <a:lumOff val="50000"/>
                  </a:schemeClr>
                </a:solidFill>
                <a:effectLst/>
                <a:latin typeface="Helvetica Neue"/>
              </a:rPr>
              <a:t>. </a:t>
            </a:r>
          </a:p>
          <a:p>
            <a:pPr algn="just"/>
            <a:endParaRPr lang="en-IN" sz="2400" b="0" i="0" dirty="0">
              <a:solidFill>
                <a:schemeClr val="tx1">
                  <a:lumMod val="50000"/>
                  <a:lumOff val="50000"/>
                </a:schemeClr>
              </a:solidFill>
              <a:effectLst/>
              <a:latin typeface="Helvetica Neue"/>
            </a:endParaRPr>
          </a:p>
          <a:p>
            <a:pPr algn="just"/>
            <a:r>
              <a:rPr lang="en-IN" sz="2400" b="0" i="0" dirty="0">
                <a:solidFill>
                  <a:schemeClr val="tx1">
                    <a:lumMod val="50000"/>
                    <a:lumOff val="50000"/>
                  </a:schemeClr>
                </a:solidFill>
                <a:effectLst/>
                <a:latin typeface="Helvetica Neue"/>
              </a:rPr>
              <a:t>Employing Selenium, a </a:t>
            </a:r>
            <a:r>
              <a:rPr lang="en-IN" sz="2400" b="0" i="0" dirty="0">
                <a:solidFill>
                  <a:srgbClr val="FF9955"/>
                </a:solidFill>
                <a:effectLst/>
                <a:latin typeface="Helvetica Neue"/>
              </a:rPr>
              <a:t>web scraping </a:t>
            </a:r>
            <a:r>
              <a:rPr lang="en-IN" sz="2400" b="0" i="0" dirty="0">
                <a:solidFill>
                  <a:schemeClr val="tx1">
                    <a:lumMod val="50000"/>
                    <a:lumOff val="50000"/>
                  </a:schemeClr>
                </a:solidFill>
                <a:effectLst/>
                <a:latin typeface="Helvetica Neue"/>
              </a:rPr>
              <a:t>tool, we navigated through the Cars24 website to extract essential information such as the make, model, year of manufacture, mileage, and other specifications for a diverse array of used cars.</a:t>
            </a:r>
            <a:endParaRPr lang="en-IN" sz="2400" dirty="0">
              <a:solidFill>
                <a:schemeClr val="tx1">
                  <a:lumMod val="50000"/>
                  <a:lumOff val="50000"/>
                </a:schemeClr>
              </a:solidFill>
            </a:endParaRPr>
          </a:p>
        </p:txBody>
      </p:sp>
      <p:cxnSp>
        <p:nvCxnSpPr>
          <p:cNvPr id="7" name="Straight Connector 6">
            <a:extLst>
              <a:ext uri="{FF2B5EF4-FFF2-40B4-BE49-F238E27FC236}">
                <a16:creationId xmlns:a16="http://schemas.microsoft.com/office/drawing/2014/main" id="{013F1BFA-9666-959B-B7C3-201814CFB8B3}"/>
              </a:ext>
            </a:extLst>
          </p:cNvPr>
          <p:cNvCxnSpPr>
            <a:cxnSpLocks/>
          </p:cNvCxnSpPr>
          <p:nvPr/>
        </p:nvCxnSpPr>
        <p:spPr>
          <a:xfrm>
            <a:off x="1927225" y="990600"/>
            <a:ext cx="8337550" cy="0"/>
          </a:xfrm>
          <a:prstGeom prst="line">
            <a:avLst/>
          </a:prstGeom>
          <a:ln w="9525"/>
        </p:spPr>
        <p:style>
          <a:lnRef idx="1">
            <a:schemeClr val="accent4"/>
          </a:lnRef>
          <a:fillRef idx="0">
            <a:schemeClr val="accent4"/>
          </a:fillRef>
          <a:effectRef idx="0">
            <a:schemeClr val="accent4"/>
          </a:effectRef>
          <a:fontRef idx="minor">
            <a:schemeClr val="tx1"/>
          </a:fontRef>
        </p:style>
      </p:cxnSp>
      <p:graphicFrame>
        <p:nvGraphicFramePr>
          <p:cNvPr id="8" name="Diagram 7">
            <a:extLst>
              <a:ext uri="{FF2B5EF4-FFF2-40B4-BE49-F238E27FC236}">
                <a16:creationId xmlns:a16="http://schemas.microsoft.com/office/drawing/2014/main" id="{1FEF7C19-BB3E-442C-4827-5491635A2432}"/>
              </a:ext>
            </a:extLst>
          </p:cNvPr>
          <p:cNvGraphicFramePr/>
          <p:nvPr>
            <p:extLst>
              <p:ext uri="{D42A27DB-BD31-4B8C-83A1-F6EECF244321}">
                <p14:modId xmlns:p14="http://schemas.microsoft.com/office/powerpoint/2010/main" val="885134548"/>
              </p:ext>
            </p:extLst>
          </p:nvPr>
        </p:nvGraphicFramePr>
        <p:xfrm>
          <a:off x="1142999" y="3873500"/>
          <a:ext cx="9121775" cy="252095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7489479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C9F06F7F-A82F-1CBE-6385-0A536D510FFD}"/>
              </a:ext>
            </a:extLst>
          </p:cNvPr>
          <p:cNvGrpSpPr/>
          <p:nvPr/>
        </p:nvGrpSpPr>
        <p:grpSpPr>
          <a:xfrm>
            <a:off x="279401" y="-583337"/>
            <a:ext cx="11023599" cy="1999551"/>
            <a:chOff x="279401" y="-583337"/>
            <a:chExt cx="11023599" cy="1999551"/>
          </a:xfrm>
        </p:grpSpPr>
        <p:pic>
          <p:nvPicPr>
            <p:cNvPr id="3" name="Picture 2">
              <a:extLst>
                <a:ext uri="{FF2B5EF4-FFF2-40B4-BE49-F238E27FC236}">
                  <a16:creationId xmlns:a16="http://schemas.microsoft.com/office/drawing/2014/main" id="{B38DBD61-B030-3543-FF4A-A1A157E33990}"/>
                </a:ext>
              </a:extLst>
            </p:cNvPr>
            <p:cNvPicPr>
              <a:picLocks noChangeAspect="1"/>
            </p:cNvPicPr>
            <p:nvPr/>
          </p:nvPicPr>
          <p:blipFill>
            <a:blip r:embed="rId2"/>
            <a:stretch>
              <a:fillRect/>
            </a:stretch>
          </p:blipFill>
          <p:spPr>
            <a:xfrm>
              <a:off x="279401" y="-583337"/>
              <a:ext cx="1943100" cy="1999551"/>
            </a:xfrm>
            <a:prstGeom prst="rect">
              <a:avLst/>
            </a:prstGeom>
          </p:spPr>
        </p:pic>
        <p:sp>
          <p:nvSpPr>
            <p:cNvPr id="4" name="Title 1">
              <a:extLst>
                <a:ext uri="{FF2B5EF4-FFF2-40B4-BE49-F238E27FC236}">
                  <a16:creationId xmlns:a16="http://schemas.microsoft.com/office/drawing/2014/main" id="{3FBABDBF-55F2-6701-5EEA-6948C391524B}"/>
                </a:ext>
              </a:extLst>
            </p:cNvPr>
            <p:cNvSpPr txBox="1">
              <a:spLocks/>
            </p:cNvSpPr>
            <p:nvPr/>
          </p:nvSpPr>
          <p:spPr>
            <a:xfrm>
              <a:off x="787400" y="136525"/>
              <a:ext cx="10515600" cy="815975"/>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1" dirty="0">
                  <a:solidFill>
                    <a:srgbClr val="FF9955"/>
                  </a:solidFill>
                  <a:latin typeface="Segoe UI" panose="020B0502040204020203" pitchFamily="34" charset="0"/>
                  <a:cs typeface="Segoe UI" panose="020B0502040204020203" pitchFamily="34" charset="0"/>
                </a:rPr>
                <a:t>D</a:t>
              </a:r>
              <a:r>
                <a:rPr lang="en-US" sz="3600" b="1" dirty="0">
                  <a:solidFill>
                    <a:schemeClr val="tx1">
                      <a:lumMod val="50000"/>
                      <a:lumOff val="50000"/>
                    </a:schemeClr>
                  </a:solidFill>
                  <a:latin typeface="Segoe UI" panose="020B0502040204020203" pitchFamily="34" charset="0"/>
                  <a:cs typeface="Segoe UI" panose="020B0502040204020203" pitchFamily="34" charset="0"/>
                </a:rPr>
                <a:t>ata</a:t>
              </a:r>
              <a:r>
                <a:rPr lang="en-US" sz="3600" b="1" dirty="0">
                  <a:solidFill>
                    <a:srgbClr val="FF9955"/>
                  </a:solidFill>
                  <a:latin typeface="Segoe UI" panose="020B0502040204020203" pitchFamily="34" charset="0"/>
                  <a:cs typeface="Segoe UI" panose="020B0502040204020203" pitchFamily="34" charset="0"/>
                </a:rPr>
                <a:t> P</a:t>
              </a:r>
              <a:r>
                <a:rPr lang="en-US" sz="3600" b="1" dirty="0">
                  <a:solidFill>
                    <a:schemeClr val="tx1">
                      <a:lumMod val="50000"/>
                      <a:lumOff val="50000"/>
                    </a:schemeClr>
                  </a:solidFill>
                  <a:latin typeface="Segoe UI" panose="020B0502040204020203" pitchFamily="34" charset="0"/>
                  <a:cs typeface="Segoe UI" panose="020B0502040204020203" pitchFamily="34" charset="0"/>
                </a:rPr>
                <a:t>reprocessing</a:t>
              </a:r>
            </a:p>
          </p:txBody>
        </p:sp>
      </p:grpSp>
      <p:sp>
        <p:nvSpPr>
          <p:cNvPr id="5" name="Slide Number Placeholder 4">
            <a:extLst>
              <a:ext uri="{FF2B5EF4-FFF2-40B4-BE49-F238E27FC236}">
                <a16:creationId xmlns:a16="http://schemas.microsoft.com/office/drawing/2014/main" id="{BEB43AA2-07CD-0286-BD59-AA96789783E4}"/>
              </a:ext>
            </a:extLst>
          </p:cNvPr>
          <p:cNvSpPr>
            <a:spLocks noGrp="1"/>
          </p:cNvSpPr>
          <p:nvPr>
            <p:ph type="sldNum" sz="quarter" idx="12"/>
          </p:nvPr>
        </p:nvSpPr>
        <p:spPr/>
        <p:txBody>
          <a:bodyPr/>
          <a:lstStyle/>
          <a:p>
            <a:fld id="{8E05DC9C-C50D-D242-B083-59CEE07163F1}" type="slidenum">
              <a:rPr lang="en-US" smtClean="0"/>
              <a:t>6</a:t>
            </a:fld>
            <a:endParaRPr lang="en-US"/>
          </a:p>
        </p:txBody>
      </p:sp>
      <p:cxnSp>
        <p:nvCxnSpPr>
          <p:cNvPr id="7" name="Straight Connector 6">
            <a:extLst>
              <a:ext uri="{FF2B5EF4-FFF2-40B4-BE49-F238E27FC236}">
                <a16:creationId xmlns:a16="http://schemas.microsoft.com/office/drawing/2014/main" id="{013F1BFA-9666-959B-B7C3-201814CFB8B3}"/>
              </a:ext>
            </a:extLst>
          </p:cNvPr>
          <p:cNvCxnSpPr>
            <a:cxnSpLocks/>
          </p:cNvCxnSpPr>
          <p:nvPr/>
        </p:nvCxnSpPr>
        <p:spPr>
          <a:xfrm>
            <a:off x="1927225" y="990600"/>
            <a:ext cx="8337550" cy="0"/>
          </a:xfrm>
          <a:prstGeom prst="line">
            <a:avLst/>
          </a:prstGeom>
          <a:ln w="9525"/>
        </p:spPr>
        <p:style>
          <a:lnRef idx="1">
            <a:schemeClr val="accent4"/>
          </a:lnRef>
          <a:fillRef idx="0">
            <a:schemeClr val="accent4"/>
          </a:fillRef>
          <a:effectRef idx="0">
            <a:schemeClr val="accent4"/>
          </a:effectRef>
          <a:fontRef idx="minor">
            <a:schemeClr val="tx1"/>
          </a:fontRef>
        </p:style>
      </p:cxnSp>
      <p:graphicFrame>
        <p:nvGraphicFramePr>
          <p:cNvPr id="8" name="Diagram 7">
            <a:extLst>
              <a:ext uri="{FF2B5EF4-FFF2-40B4-BE49-F238E27FC236}">
                <a16:creationId xmlns:a16="http://schemas.microsoft.com/office/drawing/2014/main" id="{187AE126-43FB-8E0F-1D0F-9A670C10F1ED}"/>
              </a:ext>
            </a:extLst>
          </p:cNvPr>
          <p:cNvGraphicFramePr/>
          <p:nvPr>
            <p:extLst>
              <p:ext uri="{D42A27DB-BD31-4B8C-83A1-F6EECF244321}">
                <p14:modId xmlns:p14="http://schemas.microsoft.com/office/powerpoint/2010/main" val="45620556"/>
              </p:ext>
            </p:extLst>
          </p:nvPr>
        </p:nvGraphicFramePr>
        <p:xfrm>
          <a:off x="1054100" y="1247777"/>
          <a:ext cx="10160000" cy="54482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639279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C9F06F7F-A82F-1CBE-6385-0A536D510FFD}"/>
              </a:ext>
            </a:extLst>
          </p:cNvPr>
          <p:cNvGrpSpPr/>
          <p:nvPr/>
        </p:nvGrpSpPr>
        <p:grpSpPr>
          <a:xfrm>
            <a:off x="279401" y="-583337"/>
            <a:ext cx="11023599" cy="1999551"/>
            <a:chOff x="279401" y="-583337"/>
            <a:chExt cx="11023599" cy="1999551"/>
          </a:xfrm>
        </p:grpSpPr>
        <p:pic>
          <p:nvPicPr>
            <p:cNvPr id="3" name="Picture 2">
              <a:extLst>
                <a:ext uri="{FF2B5EF4-FFF2-40B4-BE49-F238E27FC236}">
                  <a16:creationId xmlns:a16="http://schemas.microsoft.com/office/drawing/2014/main" id="{B38DBD61-B030-3543-FF4A-A1A157E33990}"/>
                </a:ext>
              </a:extLst>
            </p:cNvPr>
            <p:cNvPicPr>
              <a:picLocks noChangeAspect="1"/>
            </p:cNvPicPr>
            <p:nvPr/>
          </p:nvPicPr>
          <p:blipFill>
            <a:blip r:embed="rId2"/>
            <a:stretch>
              <a:fillRect/>
            </a:stretch>
          </p:blipFill>
          <p:spPr>
            <a:xfrm>
              <a:off x="279401" y="-583337"/>
              <a:ext cx="1943100" cy="1999551"/>
            </a:xfrm>
            <a:prstGeom prst="rect">
              <a:avLst/>
            </a:prstGeom>
          </p:spPr>
        </p:pic>
        <p:sp>
          <p:nvSpPr>
            <p:cNvPr id="4" name="Title 1">
              <a:extLst>
                <a:ext uri="{FF2B5EF4-FFF2-40B4-BE49-F238E27FC236}">
                  <a16:creationId xmlns:a16="http://schemas.microsoft.com/office/drawing/2014/main" id="{3FBABDBF-55F2-6701-5EEA-6948C391524B}"/>
                </a:ext>
              </a:extLst>
            </p:cNvPr>
            <p:cNvSpPr txBox="1">
              <a:spLocks/>
            </p:cNvSpPr>
            <p:nvPr/>
          </p:nvSpPr>
          <p:spPr>
            <a:xfrm>
              <a:off x="787400" y="136525"/>
              <a:ext cx="10515600" cy="815975"/>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1" dirty="0">
                  <a:solidFill>
                    <a:srgbClr val="FF9955"/>
                  </a:solidFill>
                  <a:latin typeface="Segoe UI" panose="020B0502040204020203" pitchFamily="34" charset="0"/>
                  <a:cs typeface="Segoe UI" panose="020B0502040204020203" pitchFamily="34" charset="0"/>
                </a:rPr>
                <a:t>D</a:t>
              </a:r>
              <a:r>
                <a:rPr lang="en-US" sz="3600" b="1" dirty="0">
                  <a:solidFill>
                    <a:schemeClr val="tx1">
                      <a:lumMod val="50000"/>
                      <a:lumOff val="50000"/>
                    </a:schemeClr>
                  </a:solidFill>
                  <a:latin typeface="Segoe UI" panose="020B0502040204020203" pitchFamily="34" charset="0"/>
                  <a:cs typeface="Segoe UI" panose="020B0502040204020203" pitchFamily="34" charset="0"/>
                </a:rPr>
                <a:t>ata</a:t>
              </a:r>
              <a:r>
                <a:rPr lang="en-US" sz="3600" b="1" dirty="0">
                  <a:solidFill>
                    <a:srgbClr val="FF9955"/>
                  </a:solidFill>
                  <a:latin typeface="Segoe UI" panose="020B0502040204020203" pitchFamily="34" charset="0"/>
                  <a:cs typeface="Segoe UI" panose="020B0502040204020203" pitchFamily="34" charset="0"/>
                </a:rPr>
                <a:t> P</a:t>
              </a:r>
              <a:r>
                <a:rPr lang="en-US" sz="3600" b="1" dirty="0">
                  <a:solidFill>
                    <a:schemeClr val="tx1">
                      <a:lumMod val="50000"/>
                      <a:lumOff val="50000"/>
                    </a:schemeClr>
                  </a:solidFill>
                  <a:latin typeface="Segoe UI" panose="020B0502040204020203" pitchFamily="34" charset="0"/>
                  <a:cs typeface="Segoe UI" panose="020B0502040204020203" pitchFamily="34" charset="0"/>
                </a:rPr>
                <a:t>reprocessing - I</a:t>
              </a:r>
            </a:p>
          </p:txBody>
        </p:sp>
      </p:grpSp>
      <p:sp>
        <p:nvSpPr>
          <p:cNvPr id="5" name="Slide Number Placeholder 4">
            <a:extLst>
              <a:ext uri="{FF2B5EF4-FFF2-40B4-BE49-F238E27FC236}">
                <a16:creationId xmlns:a16="http://schemas.microsoft.com/office/drawing/2014/main" id="{BEB43AA2-07CD-0286-BD59-AA96789783E4}"/>
              </a:ext>
            </a:extLst>
          </p:cNvPr>
          <p:cNvSpPr>
            <a:spLocks noGrp="1"/>
          </p:cNvSpPr>
          <p:nvPr>
            <p:ph type="sldNum" sz="quarter" idx="12"/>
          </p:nvPr>
        </p:nvSpPr>
        <p:spPr/>
        <p:txBody>
          <a:bodyPr/>
          <a:lstStyle/>
          <a:p>
            <a:fld id="{8E05DC9C-C50D-D242-B083-59CEE07163F1}" type="slidenum">
              <a:rPr lang="en-US" smtClean="0"/>
              <a:t>7</a:t>
            </a:fld>
            <a:endParaRPr lang="en-US"/>
          </a:p>
        </p:txBody>
      </p:sp>
      <p:cxnSp>
        <p:nvCxnSpPr>
          <p:cNvPr id="7" name="Straight Connector 6">
            <a:extLst>
              <a:ext uri="{FF2B5EF4-FFF2-40B4-BE49-F238E27FC236}">
                <a16:creationId xmlns:a16="http://schemas.microsoft.com/office/drawing/2014/main" id="{013F1BFA-9666-959B-B7C3-201814CFB8B3}"/>
              </a:ext>
            </a:extLst>
          </p:cNvPr>
          <p:cNvCxnSpPr>
            <a:cxnSpLocks/>
          </p:cNvCxnSpPr>
          <p:nvPr/>
        </p:nvCxnSpPr>
        <p:spPr>
          <a:xfrm>
            <a:off x="1927225" y="990600"/>
            <a:ext cx="8337550" cy="0"/>
          </a:xfrm>
          <a:prstGeom prst="line">
            <a:avLst/>
          </a:prstGeom>
          <a:ln w="9525"/>
        </p:spPr>
        <p:style>
          <a:lnRef idx="1">
            <a:schemeClr val="accent4"/>
          </a:lnRef>
          <a:fillRef idx="0">
            <a:schemeClr val="accent4"/>
          </a:fillRef>
          <a:effectRef idx="0">
            <a:schemeClr val="accent4"/>
          </a:effectRef>
          <a:fontRef idx="minor">
            <a:schemeClr val="tx1"/>
          </a:fontRef>
        </p:style>
      </p:cxnSp>
      <p:pic>
        <p:nvPicPr>
          <p:cNvPr id="10" name="Picture 9">
            <a:extLst>
              <a:ext uri="{FF2B5EF4-FFF2-40B4-BE49-F238E27FC236}">
                <a16:creationId xmlns:a16="http://schemas.microsoft.com/office/drawing/2014/main" id="{F74D53B8-8071-2E55-C1A2-A9F2DD77D828}"/>
              </a:ext>
            </a:extLst>
          </p:cNvPr>
          <p:cNvPicPr>
            <a:picLocks noChangeAspect="1"/>
          </p:cNvPicPr>
          <p:nvPr/>
        </p:nvPicPr>
        <p:blipFill rotWithShape="1">
          <a:blip r:embed="rId3"/>
          <a:srcRect l="18229" t="45347" r="57188" b="28334"/>
          <a:stretch/>
        </p:blipFill>
        <p:spPr>
          <a:xfrm>
            <a:off x="572946" y="1624012"/>
            <a:ext cx="2997199" cy="1804988"/>
          </a:xfrm>
          <a:prstGeom prst="rect">
            <a:avLst/>
          </a:prstGeom>
          <a:ln>
            <a:solidFill>
              <a:srgbClr val="FF9955"/>
            </a:solidFill>
          </a:ln>
        </p:spPr>
      </p:pic>
      <p:pic>
        <p:nvPicPr>
          <p:cNvPr id="12" name="Picture 11">
            <a:extLst>
              <a:ext uri="{FF2B5EF4-FFF2-40B4-BE49-F238E27FC236}">
                <a16:creationId xmlns:a16="http://schemas.microsoft.com/office/drawing/2014/main" id="{3B95DF74-640B-2607-2B07-0FFCE35CB161}"/>
              </a:ext>
            </a:extLst>
          </p:cNvPr>
          <p:cNvPicPr>
            <a:picLocks noChangeAspect="1"/>
          </p:cNvPicPr>
          <p:nvPr/>
        </p:nvPicPr>
        <p:blipFill rotWithShape="1">
          <a:blip r:embed="rId3"/>
          <a:srcRect l="18228" t="72741" r="42018" b="20967"/>
          <a:stretch/>
        </p:blipFill>
        <p:spPr>
          <a:xfrm>
            <a:off x="5140218" y="1603174"/>
            <a:ext cx="4723830" cy="431508"/>
          </a:xfrm>
          <a:prstGeom prst="rect">
            <a:avLst/>
          </a:prstGeom>
          <a:ln>
            <a:solidFill>
              <a:srgbClr val="FF9955"/>
            </a:solidFill>
          </a:ln>
        </p:spPr>
      </p:pic>
      <p:pic>
        <p:nvPicPr>
          <p:cNvPr id="13" name="Picture 12">
            <a:extLst>
              <a:ext uri="{FF2B5EF4-FFF2-40B4-BE49-F238E27FC236}">
                <a16:creationId xmlns:a16="http://schemas.microsoft.com/office/drawing/2014/main" id="{F164325A-39CF-F8DC-1EF4-B73B3E9E1E03}"/>
              </a:ext>
            </a:extLst>
          </p:cNvPr>
          <p:cNvPicPr>
            <a:picLocks noChangeAspect="1"/>
          </p:cNvPicPr>
          <p:nvPr/>
        </p:nvPicPr>
        <p:blipFill rotWithShape="1">
          <a:blip r:embed="rId3"/>
          <a:srcRect l="18407" t="80065" r="54742" b="10166"/>
          <a:stretch/>
        </p:blipFill>
        <p:spPr>
          <a:xfrm>
            <a:off x="5865278" y="2778336"/>
            <a:ext cx="3273709" cy="669996"/>
          </a:xfrm>
          <a:prstGeom prst="rect">
            <a:avLst/>
          </a:prstGeom>
          <a:ln>
            <a:solidFill>
              <a:srgbClr val="FF9955"/>
            </a:solidFill>
          </a:ln>
        </p:spPr>
      </p:pic>
      <p:cxnSp>
        <p:nvCxnSpPr>
          <p:cNvPr id="15" name="Straight Arrow Connector 14">
            <a:extLst>
              <a:ext uri="{FF2B5EF4-FFF2-40B4-BE49-F238E27FC236}">
                <a16:creationId xmlns:a16="http://schemas.microsoft.com/office/drawing/2014/main" id="{B767DCAA-065C-56A8-D9C7-F028733A6143}"/>
              </a:ext>
            </a:extLst>
          </p:cNvPr>
          <p:cNvCxnSpPr>
            <a:endCxn id="12" idx="1"/>
          </p:cNvCxnSpPr>
          <p:nvPr/>
        </p:nvCxnSpPr>
        <p:spPr>
          <a:xfrm>
            <a:off x="3570145" y="1818928"/>
            <a:ext cx="1570073" cy="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7" name="Straight Arrow Connector 16">
            <a:extLst>
              <a:ext uri="{FF2B5EF4-FFF2-40B4-BE49-F238E27FC236}">
                <a16:creationId xmlns:a16="http://schemas.microsoft.com/office/drawing/2014/main" id="{EADB94F2-BE28-6D5B-F719-A98A5116A688}"/>
              </a:ext>
            </a:extLst>
          </p:cNvPr>
          <p:cNvCxnSpPr>
            <a:stCxn id="12" idx="2"/>
            <a:endCxn id="13" idx="0"/>
          </p:cNvCxnSpPr>
          <p:nvPr/>
        </p:nvCxnSpPr>
        <p:spPr>
          <a:xfrm>
            <a:off x="7502133" y="2034682"/>
            <a:ext cx="0" cy="743654"/>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8" name="TextBox 17">
            <a:extLst>
              <a:ext uri="{FF2B5EF4-FFF2-40B4-BE49-F238E27FC236}">
                <a16:creationId xmlns:a16="http://schemas.microsoft.com/office/drawing/2014/main" id="{6EDBB75B-D7DB-AC40-6004-40A0F382D9E1}"/>
              </a:ext>
            </a:extLst>
          </p:cNvPr>
          <p:cNvSpPr txBox="1"/>
          <p:nvPr/>
        </p:nvSpPr>
        <p:spPr>
          <a:xfrm>
            <a:off x="499009" y="1062425"/>
            <a:ext cx="11079965" cy="400110"/>
          </a:xfrm>
          <a:prstGeom prst="rect">
            <a:avLst/>
          </a:prstGeom>
          <a:noFill/>
          <a:ln>
            <a:solidFill>
              <a:srgbClr val="FF9955"/>
            </a:solidFill>
          </a:ln>
        </p:spPr>
        <p:txBody>
          <a:bodyPr wrap="square" rtlCol="0">
            <a:spAutoFit/>
          </a:bodyPr>
          <a:lstStyle/>
          <a:p>
            <a:pPr algn="just"/>
            <a:r>
              <a:rPr lang="en-US" sz="2000" b="1" dirty="0">
                <a:solidFill>
                  <a:schemeClr val="tx1">
                    <a:lumMod val="50000"/>
                    <a:lumOff val="50000"/>
                  </a:schemeClr>
                </a:solidFill>
                <a:latin typeface="Segoe UI" panose="020B0502040204020203" pitchFamily="34" charset="0"/>
                <a:cs typeface="Segoe UI" panose="020B0502040204020203" pitchFamily="34" charset="0"/>
              </a:rPr>
              <a:t>Handling</a:t>
            </a:r>
            <a:r>
              <a:rPr lang="en-IN" sz="2000" b="1" dirty="0">
                <a:solidFill>
                  <a:schemeClr val="tx1">
                    <a:lumMod val="50000"/>
                    <a:lumOff val="50000"/>
                  </a:schemeClr>
                </a:solidFill>
                <a:latin typeface="Segoe UI" panose="020B0502040204020203" pitchFamily="34" charset="0"/>
                <a:cs typeface="Segoe UI" panose="020B0502040204020203" pitchFamily="34" charset="0"/>
              </a:rPr>
              <a:t> Nulls</a:t>
            </a:r>
          </a:p>
        </p:txBody>
      </p:sp>
      <p:sp>
        <p:nvSpPr>
          <p:cNvPr id="19" name="TextBox 18">
            <a:extLst>
              <a:ext uri="{FF2B5EF4-FFF2-40B4-BE49-F238E27FC236}">
                <a16:creationId xmlns:a16="http://schemas.microsoft.com/office/drawing/2014/main" id="{06222DE1-E31C-86C6-AABB-E8B5400474D2}"/>
              </a:ext>
            </a:extLst>
          </p:cNvPr>
          <p:cNvSpPr txBox="1"/>
          <p:nvPr/>
        </p:nvSpPr>
        <p:spPr>
          <a:xfrm>
            <a:off x="507573" y="3803915"/>
            <a:ext cx="11079965" cy="400110"/>
          </a:xfrm>
          <a:prstGeom prst="rect">
            <a:avLst/>
          </a:prstGeom>
          <a:noFill/>
          <a:ln>
            <a:solidFill>
              <a:srgbClr val="FF9955"/>
            </a:solidFill>
          </a:ln>
        </p:spPr>
        <p:txBody>
          <a:bodyPr wrap="square" rtlCol="0">
            <a:spAutoFit/>
          </a:bodyPr>
          <a:lstStyle/>
          <a:p>
            <a:pPr algn="just"/>
            <a:r>
              <a:rPr lang="en-US" sz="2000" b="1" dirty="0">
                <a:solidFill>
                  <a:schemeClr val="tx1">
                    <a:lumMod val="50000"/>
                    <a:lumOff val="50000"/>
                  </a:schemeClr>
                </a:solidFill>
                <a:latin typeface="Segoe UI" panose="020B0502040204020203" pitchFamily="34" charset="0"/>
                <a:cs typeface="Segoe UI" panose="020B0502040204020203" pitchFamily="34" charset="0"/>
              </a:rPr>
              <a:t>Removing special characters &amp; correcting datatypes</a:t>
            </a:r>
          </a:p>
        </p:txBody>
      </p:sp>
      <p:pic>
        <p:nvPicPr>
          <p:cNvPr id="21" name="Picture 20">
            <a:extLst>
              <a:ext uri="{FF2B5EF4-FFF2-40B4-BE49-F238E27FC236}">
                <a16:creationId xmlns:a16="http://schemas.microsoft.com/office/drawing/2014/main" id="{1BEC6311-228A-B741-A030-57C656E76AD7}"/>
              </a:ext>
            </a:extLst>
          </p:cNvPr>
          <p:cNvPicPr>
            <a:picLocks noChangeAspect="1"/>
          </p:cNvPicPr>
          <p:nvPr/>
        </p:nvPicPr>
        <p:blipFill rotWithShape="1">
          <a:blip r:embed="rId4"/>
          <a:srcRect l="18229" t="41722" r="24157" b="30612"/>
          <a:stretch/>
        </p:blipFill>
        <p:spPr>
          <a:xfrm>
            <a:off x="572946" y="4376062"/>
            <a:ext cx="7024241" cy="1897366"/>
          </a:xfrm>
          <a:prstGeom prst="rect">
            <a:avLst/>
          </a:prstGeom>
          <a:ln>
            <a:solidFill>
              <a:srgbClr val="FF9955"/>
            </a:solidFill>
          </a:ln>
        </p:spPr>
      </p:pic>
    </p:spTree>
    <p:extLst>
      <p:ext uri="{BB962C8B-B14F-4D97-AF65-F5344CB8AC3E}">
        <p14:creationId xmlns:p14="http://schemas.microsoft.com/office/powerpoint/2010/main" val="40108053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C9F06F7F-A82F-1CBE-6385-0A536D510FFD}"/>
              </a:ext>
            </a:extLst>
          </p:cNvPr>
          <p:cNvGrpSpPr/>
          <p:nvPr/>
        </p:nvGrpSpPr>
        <p:grpSpPr>
          <a:xfrm>
            <a:off x="279401" y="-583337"/>
            <a:ext cx="11023599" cy="1999551"/>
            <a:chOff x="279401" y="-583337"/>
            <a:chExt cx="11023599" cy="1999551"/>
          </a:xfrm>
        </p:grpSpPr>
        <p:pic>
          <p:nvPicPr>
            <p:cNvPr id="3" name="Picture 2">
              <a:extLst>
                <a:ext uri="{FF2B5EF4-FFF2-40B4-BE49-F238E27FC236}">
                  <a16:creationId xmlns:a16="http://schemas.microsoft.com/office/drawing/2014/main" id="{B38DBD61-B030-3543-FF4A-A1A157E33990}"/>
                </a:ext>
              </a:extLst>
            </p:cNvPr>
            <p:cNvPicPr>
              <a:picLocks noChangeAspect="1"/>
            </p:cNvPicPr>
            <p:nvPr/>
          </p:nvPicPr>
          <p:blipFill>
            <a:blip r:embed="rId2"/>
            <a:stretch>
              <a:fillRect/>
            </a:stretch>
          </p:blipFill>
          <p:spPr>
            <a:xfrm>
              <a:off x="279401" y="-583337"/>
              <a:ext cx="1943100" cy="1999551"/>
            </a:xfrm>
            <a:prstGeom prst="rect">
              <a:avLst/>
            </a:prstGeom>
          </p:spPr>
        </p:pic>
        <p:sp>
          <p:nvSpPr>
            <p:cNvPr id="4" name="Title 1">
              <a:extLst>
                <a:ext uri="{FF2B5EF4-FFF2-40B4-BE49-F238E27FC236}">
                  <a16:creationId xmlns:a16="http://schemas.microsoft.com/office/drawing/2014/main" id="{3FBABDBF-55F2-6701-5EEA-6948C391524B}"/>
                </a:ext>
              </a:extLst>
            </p:cNvPr>
            <p:cNvSpPr txBox="1">
              <a:spLocks/>
            </p:cNvSpPr>
            <p:nvPr/>
          </p:nvSpPr>
          <p:spPr>
            <a:xfrm>
              <a:off x="787400" y="136525"/>
              <a:ext cx="10515600" cy="815975"/>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1" dirty="0">
                  <a:solidFill>
                    <a:srgbClr val="FF9955"/>
                  </a:solidFill>
                  <a:latin typeface="Segoe UI" panose="020B0502040204020203" pitchFamily="34" charset="0"/>
                  <a:cs typeface="Segoe UI" panose="020B0502040204020203" pitchFamily="34" charset="0"/>
                </a:rPr>
                <a:t>D</a:t>
              </a:r>
              <a:r>
                <a:rPr lang="en-US" sz="3600" b="1" dirty="0">
                  <a:solidFill>
                    <a:schemeClr val="tx1">
                      <a:lumMod val="50000"/>
                      <a:lumOff val="50000"/>
                    </a:schemeClr>
                  </a:solidFill>
                  <a:latin typeface="Segoe UI" panose="020B0502040204020203" pitchFamily="34" charset="0"/>
                  <a:cs typeface="Segoe UI" panose="020B0502040204020203" pitchFamily="34" charset="0"/>
                </a:rPr>
                <a:t>ata</a:t>
              </a:r>
              <a:r>
                <a:rPr lang="en-US" sz="3600" b="1" dirty="0">
                  <a:solidFill>
                    <a:srgbClr val="FF9955"/>
                  </a:solidFill>
                  <a:latin typeface="Segoe UI" panose="020B0502040204020203" pitchFamily="34" charset="0"/>
                  <a:cs typeface="Segoe UI" panose="020B0502040204020203" pitchFamily="34" charset="0"/>
                </a:rPr>
                <a:t> P</a:t>
              </a:r>
              <a:r>
                <a:rPr lang="en-US" sz="3600" b="1" dirty="0">
                  <a:solidFill>
                    <a:schemeClr val="tx1">
                      <a:lumMod val="50000"/>
                      <a:lumOff val="50000"/>
                    </a:schemeClr>
                  </a:solidFill>
                  <a:latin typeface="Segoe UI" panose="020B0502040204020203" pitchFamily="34" charset="0"/>
                  <a:cs typeface="Segoe UI" panose="020B0502040204020203" pitchFamily="34" charset="0"/>
                </a:rPr>
                <a:t>reprocessing - I</a:t>
              </a:r>
            </a:p>
          </p:txBody>
        </p:sp>
      </p:grpSp>
      <p:sp>
        <p:nvSpPr>
          <p:cNvPr id="5" name="Slide Number Placeholder 4">
            <a:extLst>
              <a:ext uri="{FF2B5EF4-FFF2-40B4-BE49-F238E27FC236}">
                <a16:creationId xmlns:a16="http://schemas.microsoft.com/office/drawing/2014/main" id="{BEB43AA2-07CD-0286-BD59-AA96789783E4}"/>
              </a:ext>
            </a:extLst>
          </p:cNvPr>
          <p:cNvSpPr>
            <a:spLocks noGrp="1"/>
          </p:cNvSpPr>
          <p:nvPr>
            <p:ph type="sldNum" sz="quarter" idx="12"/>
          </p:nvPr>
        </p:nvSpPr>
        <p:spPr/>
        <p:txBody>
          <a:bodyPr/>
          <a:lstStyle/>
          <a:p>
            <a:fld id="{8E05DC9C-C50D-D242-B083-59CEE07163F1}" type="slidenum">
              <a:rPr lang="en-US" smtClean="0"/>
              <a:t>8</a:t>
            </a:fld>
            <a:endParaRPr lang="en-US"/>
          </a:p>
        </p:txBody>
      </p:sp>
      <p:cxnSp>
        <p:nvCxnSpPr>
          <p:cNvPr id="7" name="Straight Connector 6">
            <a:extLst>
              <a:ext uri="{FF2B5EF4-FFF2-40B4-BE49-F238E27FC236}">
                <a16:creationId xmlns:a16="http://schemas.microsoft.com/office/drawing/2014/main" id="{013F1BFA-9666-959B-B7C3-201814CFB8B3}"/>
              </a:ext>
            </a:extLst>
          </p:cNvPr>
          <p:cNvCxnSpPr>
            <a:cxnSpLocks/>
          </p:cNvCxnSpPr>
          <p:nvPr/>
        </p:nvCxnSpPr>
        <p:spPr>
          <a:xfrm>
            <a:off x="1927225" y="990600"/>
            <a:ext cx="8337550" cy="0"/>
          </a:xfrm>
          <a:prstGeom prst="line">
            <a:avLst/>
          </a:prstGeom>
          <a:ln w="9525"/>
        </p:spPr>
        <p:style>
          <a:lnRef idx="1">
            <a:schemeClr val="accent4"/>
          </a:lnRef>
          <a:fillRef idx="0">
            <a:schemeClr val="accent4"/>
          </a:fillRef>
          <a:effectRef idx="0">
            <a:schemeClr val="accent4"/>
          </a:effectRef>
          <a:fontRef idx="minor">
            <a:schemeClr val="tx1"/>
          </a:fontRef>
        </p:style>
      </p:cxnSp>
      <p:pic>
        <p:nvPicPr>
          <p:cNvPr id="21" name="Picture 20">
            <a:extLst>
              <a:ext uri="{FF2B5EF4-FFF2-40B4-BE49-F238E27FC236}">
                <a16:creationId xmlns:a16="http://schemas.microsoft.com/office/drawing/2014/main" id="{1BEC6311-228A-B741-A030-57C656E76AD7}"/>
              </a:ext>
            </a:extLst>
          </p:cNvPr>
          <p:cNvPicPr>
            <a:picLocks noChangeAspect="1"/>
          </p:cNvPicPr>
          <p:nvPr/>
        </p:nvPicPr>
        <p:blipFill rotWithShape="1">
          <a:blip r:embed="rId3"/>
          <a:srcRect l="18229" t="30020" r="24157" b="59099"/>
          <a:stretch/>
        </p:blipFill>
        <p:spPr>
          <a:xfrm>
            <a:off x="499009" y="1542247"/>
            <a:ext cx="7024241" cy="746235"/>
          </a:xfrm>
          <a:prstGeom prst="rect">
            <a:avLst/>
          </a:prstGeom>
          <a:ln>
            <a:solidFill>
              <a:srgbClr val="FF9955"/>
            </a:solidFill>
          </a:ln>
        </p:spPr>
      </p:pic>
      <p:sp>
        <p:nvSpPr>
          <p:cNvPr id="6" name="TextBox 5">
            <a:extLst>
              <a:ext uri="{FF2B5EF4-FFF2-40B4-BE49-F238E27FC236}">
                <a16:creationId xmlns:a16="http://schemas.microsoft.com/office/drawing/2014/main" id="{2D1CD85F-FB29-D206-ECA0-6D4DA672D08B}"/>
              </a:ext>
            </a:extLst>
          </p:cNvPr>
          <p:cNvSpPr txBox="1"/>
          <p:nvPr/>
        </p:nvSpPr>
        <p:spPr>
          <a:xfrm>
            <a:off x="499009" y="1062425"/>
            <a:ext cx="11079965" cy="400110"/>
          </a:xfrm>
          <a:prstGeom prst="rect">
            <a:avLst/>
          </a:prstGeom>
          <a:noFill/>
          <a:ln>
            <a:solidFill>
              <a:srgbClr val="FF9955"/>
            </a:solidFill>
          </a:ln>
        </p:spPr>
        <p:txBody>
          <a:bodyPr wrap="square" rtlCol="0">
            <a:spAutoFit/>
          </a:bodyPr>
          <a:lstStyle/>
          <a:p>
            <a:pPr algn="just"/>
            <a:r>
              <a:rPr lang="en-US" sz="2000" b="1" dirty="0">
                <a:solidFill>
                  <a:schemeClr val="tx1">
                    <a:lumMod val="50000"/>
                    <a:lumOff val="50000"/>
                  </a:schemeClr>
                </a:solidFill>
                <a:latin typeface="Segoe UI" panose="020B0502040204020203" pitchFamily="34" charset="0"/>
                <a:cs typeface="Segoe UI" panose="020B0502040204020203" pitchFamily="34" charset="0"/>
              </a:rPr>
              <a:t>Restructuring and rearranging columns</a:t>
            </a:r>
          </a:p>
        </p:txBody>
      </p:sp>
      <p:pic>
        <p:nvPicPr>
          <p:cNvPr id="11" name="Picture 10">
            <a:extLst>
              <a:ext uri="{FF2B5EF4-FFF2-40B4-BE49-F238E27FC236}">
                <a16:creationId xmlns:a16="http://schemas.microsoft.com/office/drawing/2014/main" id="{AB149079-3D45-6BB2-CD2D-5796159ACBE8}"/>
              </a:ext>
            </a:extLst>
          </p:cNvPr>
          <p:cNvPicPr>
            <a:picLocks noChangeAspect="1"/>
          </p:cNvPicPr>
          <p:nvPr/>
        </p:nvPicPr>
        <p:blipFill rotWithShape="1">
          <a:blip r:embed="rId4"/>
          <a:srcRect l="18229" t="70843" r="12069" b="21380"/>
          <a:stretch/>
        </p:blipFill>
        <p:spPr>
          <a:xfrm>
            <a:off x="499009" y="2378658"/>
            <a:ext cx="8498051" cy="533359"/>
          </a:xfrm>
          <a:prstGeom prst="rect">
            <a:avLst/>
          </a:prstGeom>
          <a:ln>
            <a:solidFill>
              <a:srgbClr val="FF9955"/>
            </a:solidFill>
          </a:ln>
        </p:spPr>
      </p:pic>
      <p:sp>
        <p:nvSpPr>
          <p:cNvPr id="14" name="TextBox 13">
            <a:extLst>
              <a:ext uri="{FF2B5EF4-FFF2-40B4-BE49-F238E27FC236}">
                <a16:creationId xmlns:a16="http://schemas.microsoft.com/office/drawing/2014/main" id="{04B16F9E-ED2E-52CC-1206-59DEC2228013}"/>
              </a:ext>
            </a:extLst>
          </p:cNvPr>
          <p:cNvSpPr txBox="1"/>
          <p:nvPr/>
        </p:nvSpPr>
        <p:spPr>
          <a:xfrm>
            <a:off x="514776" y="3043625"/>
            <a:ext cx="11079965" cy="400110"/>
          </a:xfrm>
          <a:prstGeom prst="rect">
            <a:avLst/>
          </a:prstGeom>
          <a:noFill/>
          <a:ln>
            <a:solidFill>
              <a:srgbClr val="FF9955"/>
            </a:solidFill>
          </a:ln>
        </p:spPr>
        <p:txBody>
          <a:bodyPr wrap="square" rtlCol="0">
            <a:spAutoFit/>
          </a:bodyPr>
          <a:lstStyle/>
          <a:p>
            <a:pPr algn="just"/>
            <a:r>
              <a:rPr lang="en-US" sz="2000" b="1" dirty="0">
                <a:solidFill>
                  <a:schemeClr val="tx1">
                    <a:lumMod val="50000"/>
                    <a:lumOff val="50000"/>
                  </a:schemeClr>
                </a:solidFill>
                <a:latin typeface="Segoe UI" panose="020B0502040204020203" pitchFamily="34" charset="0"/>
                <a:cs typeface="Segoe UI" panose="020B0502040204020203" pitchFamily="34" charset="0"/>
              </a:rPr>
              <a:t>Data After Cleaning</a:t>
            </a:r>
          </a:p>
        </p:txBody>
      </p:sp>
      <p:pic>
        <p:nvPicPr>
          <p:cNvPr id="20" name="Picture 19">
            <a:extLst>
              <a:ext uri="{FF2B5EF4-FFF2-40B4-BE49-F238E27FC236}">
                <a16:creationId xmlns:a16="http://schemas.microsoft.com/office/drawing/2014/main" id="{76DE380E-0E93-8D7E-80F3-D81F9584CC46}"/>
              </a:ext>
            </a:extLst>
          </p:cNvPr>
          <p:cNvPicPr>
            <a:picLocks noChangeAspect="1"/>
          </p:cNvPicPr>
          <p:nvPr/>
        </p:nvPicPr>
        <p:blipFill rotWithShape="1">
          <a:blip r:embed="rId5"/>
          <a:srcRect l="17500" t="33025" r="50000" b="16782"/>
          <a:stretch/>
        </p:blipFill>
        <p:spPr>
          <a:xfrm>
            <a:off x="514776" y="3571915"/>
            <a:ext cx="3468209" cy="3012930"/>
          </a:xfrm>
          <a:prstGeom prst="rect">
            <a:avLst/>
          </a:prstGeom>
          <a:ln>
            <a:solidFill>
              <a:srgbClr val="FF9955"/>
            </a:solidFill>
          </a:ln>
        </p:spPr>
      </p:pic>
    </p:spTree>
    <p:extLst>
      <p:ext uri="{BB962C8B-B14F-4D97-AF65-F5344CB8AC3E}">
        <p14:creationId xmlns:p14="http://schemas.microsoft.com/office/powerpoint/2010/main" val="30794610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C9F06F7F-A82F-1CBE-6385-0A536D510FFD}"/>
              </a:ext>
            </a:extLst>
          </p:cNvPr>
          <p:cNvGrpSpPr/>
          <p:nvPr/>
        </p:nvGrpSpPr>
        <p:grpSpPr>
          <a:xfrm>
            <a:off x="279401" y="-583337"/>
            <a:ext cx="11023599" cy="1999551"/>
            <a:chOff x="279401" y="-583337"/>
            <a:chExt cx="11023599" cy="1999551"/>
          </a:xfrm>
        </p:grpSpPr>
        <p:pic>
          <p:nvPicPr>
            <p:cNvPr id="3" name="Picture 2">
              <a:extLst>
                <a:ext uri="{FF2B5EF4-FFF2-40B4-BE49-F238E27FC236}">
                  <a16:creationId xmlns:a16="http://schemas.microsoft.com/office/drawing/2014/main" id="{B38DBD61-B030-3543-FF4A-A1A157E33990}"/>
                </a:ext>
              </a:extLst>
            </p:cNvPr>
            <p:cNvPicPr>
              <a:picLocks noChangeAspect="1"/>
            </p:cNvPicPr>
            <p:nvPr/>
          </p:nvPicPr>
          <p:blipFill>
            <a:blip r:embed="rId2"/>
            <a:stretch>
              <a:fillRect/>
            </a:stretch>
          </p:blipFill>
          <p:spPr>
            <a:xfrm>
              <a:off x="279401" y="-583337"/>
              <a:ext cx="1943100" cy="1999551"/>
            </a:xfrm>
            <a:prstGeom prst="rect">
              <a:avLst/>
            </a:prstGeom>
          </p:spPr>
        </p:pic>
        <p:sp>
          <p:nvSpPr>
            <p:cNvPr id="4" name="Title 1">
              <a:extLst>
                <a:ext uri="{FF2B5EF4-FFF2-40B4-BE49-F238E27FC236}">
                  <a16:creationId xmlns:a16="http://schemas.microsoft.com/office/drawing/2014/main" id="{3FBABDBF-55F2-6701-5EEA-6948C391524B}"/>
                </a:ext>
              </a:extLst>
            </p:cNvPr>
            <p:cNvSpPr txBox="1">
              <a:spLocks/>
            </p:cNvSpPr>
            <p:nvPr/>
          </p:nvSpPr>
          <p:spPr>
            <a:xfrm>
              <a:off x="787400" y="136525"/>
              <a:ext cx="10515600" cy="815975"/>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1" dirty="0">
                  <a:solidFill>
                    <a:srgbClr val="FF9955"/>
                  </a:solidFill>
                  <a:latin typeface="Segoe UI" panose="020B0502040204020203" pitchFamily="34" charset="0"/>
                  <a:cs typeface="Segoe UI" panose="020B0502040204020203" pitchFamily="34" charset="0"/>
                </a:rPr>
                <a:t>C</a:t>
              </a:r>
              <a:r>
                <a:rPr lang="en-US" sz="3600" b="1" dirty="0">
                  <a:solidFill>
                    <a:schemeClr val="tx1">
                      <a:lumMod val="50000"/>
                      <a:lumOff val="50000"/>
                    </a:schemeClr>
                  </a:solidFill>
                  <a:latin typeface="Segoe UI" panose="020B0502040204020203" pitchFamily="34" charset="0"/>
                  <a:cs typeface="Segoe UI" panose="020B0502040204020203" pitchFamily="34" charset="0"/>
                </a:rPr>
                <a:t>olumn</a:t>
              </a:r>
              <a:r>
                <a:rPr lang="en-US" sz="3600" b="1" dirty="0">
                  <a:solidFill>
                    <a:srgbClr val="FF9955"/>
                  </a:solidFill>
                  <a:latin typeface="Segoe UI" panose="020B0502040204020203" pitchFamily="34" charset="0"/>
                  <a:cs typeface="Segoe UI" panose="020B0502040204020203" pitchFamily="34" charset="0"/>
                </a:rPr>
                <a:t> D</a:t>
              </a:r>
              <a:r>
                <a:rPr lang="en-US" sz="3600" b="1" dirty="0">
                  <a:solidFill>
                    <a:schemeClr val="tx1">
                      <a:lumMod val="50000"/>
                      <a:lumOff val="50000"/>
                    </a:schemeClr>
                  </a:solidFill>
                  <a:latin typeface="Segoe UI" panose="020B0502040204020203" pitchFamily="34" charset="0"/>
                  <a:cs typeface="Segoe UI" panose="020B0502040204020203" pitchFamily="34" charset="0"/>
                </a:rPr>
                <a:t>escription</a:t>
              </a:r>
            </a:p>
          </p:txBody>
        </p:sp>
      </p:grpSp>
      <p:sp>
        <p:nvSpPr>
          <p:cNvPr id="5" name="Slide Number Placeholder 4">
            <a:extLst>
              <a:ext uri="{FF2B5EF4-FFF2-40B4-BE49-F238E27FC236}">
                <a16:creationId xmlns:a16="http://schemas.microsoft.com/office/drawing/2014/main" id="{BEB43AA2-07CD-0286-BD59-AA96789783E4}"/>
              </a:ext>
            </a:extLst>
          </p:cNvPr>
          <p:cNvSpPr>
            <a:spLocks noGrp="1"/>
          </p:cNvSpPr>
          <p:nvPr>
            <p:ph type="sldNum" sz="quarter" idx="12"/>
          </p:nvPr>
        </p:nvSpPr>
        <p:spPr/>
        <p:txBody>
          <a:bodyPr/>
          <a:lstStyle/>
          <a:p>
            <a:fld id="{8E05DC9C-C50D-D242-B083-59CEE07163F1}" type="slidenum">
              <a:rPr lang="en-US" smtClean="0"/>
              <a:t>9</a:t>
            </a:fld>
            <a:endParaRPr lang="en-US"/>
          </a:p>
        </p:txBody>
      </p:sp>
      <p:cxnSp>
        <p:nvCxnSpPr>
          <p:cNvPr id="7" name="Straight Connector 6">
            <a:extLst>
              <a:ext uri="{FF2B5EF4-FFF2-40B4-BE49-F238E27FC236}">
                <a16:creationId xmlns:a16="http://schemas.microsoft.com/office/drawing/2014/main" id="{013F1BFA-9666-959B-B7C3-201814CFB8B3}"/>
              </a:ext>
            </a:extLst>
          </p:cNvPr>
          <p:cNvCxnSpPr>
            <a:cxnSpLocks/>
          </p:cNvCxnSpPr>
          <p:nvPr/>
        </p:nvCxnSpPr>
        <p:spPr>
          <a:xfrm>
            <a:off x="1927225" y="990600"/>
            <a:ext cx="8337550" cy="0"/>
          </a:xfrm>
          <a:prstGeom prst="line">
            <a:avLst/>
          </a:prstGeom>
          <a:ln w="9525"/>
        </p:spPr>
        <p:style>
          <a:lnRef idx="1">
            <a:schemeClr val="accent4"/>
          </a:lnRef>
          <a:fillRef idx="0">
            <a:schemeClr val="accent4"/>
          </a:fillRef>
          <a:effectRef idx="0">
            <a:schemeClr val="accent4"/>
          </a:effectRef>
          <a:fontRef idx="minor">
            <a:schemeClr val="tx1"/>
          </a:fontRef>
        </p:style>
      </p:cxnSp>
      <p:sp>
        <p:nvSpPr>
          <p:cNvPr id="8" name="TextBox 7">
            <a:extLst>
              <a:ext uri="{FF2B5EF4-FFF2-40B4-BE49-F238E27FC236}">
                <a16:creationId xmlns:a16="http://schemas.microsoft.com/office/drawing/2014/main" id="{DB85BB13-90F2-54F3-B373-A0CF44A93EF5}"/>
              </a:ext>
            </a:extLst>
          </p:cNvPr>
          <p:cNvSpPr txBox="1"/>
          <p:nvPr/>
        </p:nvSpPr>
        <p:spPr>
          <a:xfrm>
            <a:off x="499008" y="1028701"/>
            <a:ext cx="11151886" cy="5863144"/>
          </a:xfrm>
          <a:prstGeom prst="rect">
            <a:avLst/>
          </a:prstGeom>
          <a:noFill/>
        </p:spPr>
        <p:txBody>
          <a:bodyPr wrap="square" rtlCol="0">
            <a:spAutoFit/>
          </a:bodyPr>
          <a:lstStyle/>
          <a:p>
            <a:pPr marL="285750" indent="-285750">
              <a:buFont typeface="Arial" panose="020B0604020202020204" pitchFamily="34" charset="0"/>
              <a:buChar char="•"/>
            </a:pPr>
            <a:r>
              <a:rPr lang="en-IN" sz="1500" dirty="0">
                <a:solidFill>
                  <a:srgbClr val="FF9955"/>
                </a:solidFill>
                <a:latin typeface="Segoe UI" panose="020B0502040204020203" pitchFamily="34" charset="0"/>
                <a:cs typeface="Segoe UI" panose="020B0502040204020203" pitchFamily="34" charset="0"/>
              </a:rPr>
              <a:t>Car_Name : </a:t>
            </a:r>
            <a:r>
              <a:rPr lang="en-IN" sz="1500" dirty="0">
                <a:solidFill>
                  <a:schemeClr val="tx1">
                    <a:lumMod val="50000"/>
                    <a:lumOff val="50000"/>
                  </a:schemeClr>
                </a:solidFill>
                <a:latin typeface="Segoe UI" panose="020B0502040204020203" pitchFamily="34" charset="0"/>
                <a:cs typeface="Segoe UI" panose="020B0502040204020203" pitchFamily="34" charset="0"/>
              </a:rPr>
              <a:t>The Car_Name attribute includes both the car brand name and model name.</a:t>
            </a:r>
            <a:endParaRPr lang="en-IN" sz="1500" dirty="0">
              <a:solidFill>
                <a:srgbClr val="FF9955"/>
              </a:solidFill>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n-IN" sz="1500" dirty="0">
                <a:solidFill>
                  <a:srgbClr val="FF9955"/>
                </a:solidFill>
                <a:latin typeface="Segoe UI" panose="020B0502040204020203" pitchFamily="34" charset="0"/>
                <a:cs typeface="Segoe UI" panose="020B0502040204020203" pitchFamily="34" charset="0"/>
              </a:rPr>
              <a:t>Model_Year: </a:t>
            </a:r>
            <a:r>
              <a:rPr lang="en-IN" sz="1500" dirty="0">
                <a:solidFill>
                  <a:schemeClr val="tx1">
                    <a:lumMod val="50000"/>
                    <a:lumOff val="50000"/>
                  </a:schemeClr>
                </a:solidFill>
                <a:latin typeface="Segoe UI" panose="020B0502040204020203" pitchFamily="34" charset="0"/>
                <a:cs typeface="Segoe UI" panose="020B0502040204020203" pitchFamily="34" charset="0"/>
              </a:rPr>
              <a:t>Model_Year represents the manufacturing year of the car.</a:t>
            </a:r>
          </a:p>
          <a:p>
            <a:pPr marL="285750" indent="-285750">
              <a:buFont typeface="Arial" panose="020B0604020202020204" pitchFamily="34" charset="0"/>
              <a:buChar char="•"/>
            </a:pPr>
            <a:r>
              <a:rPr lang="en-IN" sz="1500" dirty="0">
                <a:solidFill>
                  <a:srgbClr val="FF9955"/>
                </a:solidFill>
                <a:latin typeface="Segoe UI" panose="020B0502040204020203" pitchFamily="34" charset="0"/>
                <a:cs typeface="Segoe UI" panose="020B0502040204020203" pitchFamily="34" charset="0"/>
              </a:rPr>
              <a:t>Variant : </a:t>
            </a:r>
            <a:r>
              <a:rPr lang="en-IN" sz="1500" dirty="0">
                <a:solidFill>
                  <a:schemeClr val="tx1">
                    <a:lumMod val="50000"/>
                    <a:lumOff val="50000"/>
                  </a:schemeClr>
                </a:solidFill>
                <a:latin typeface="Segoe UI" panose="020B0502040204020203" pitchFamily="34" charset="0"/>
                <a:cs typeface="Segoe UI" panose="020B0502040204020203" pitchFamily="34" charset="0"/>
              </a:rPr>
              <a:t>Variant refers to the specific version or configuration of the car model.</a:t>
            </a:r>
          </a:p>
          <a:p>
            <a:pPr marL="285750" indent="-285750">
              <a:buFont typeface="Arial" panose="020B0604020202020204" pitchFamily="34" charset="0"/>
              <a:buChar char="•"/>
            </a:pPr>
            <a:r>
              <a:rPr lang="en-IN" sz="1500" dirty="0">
                <a:solidFill>
                  <a:srgbClr val="FF9955"/>
                </a:solidFill>
                <a:latin typeface="Segoe UI" panose="020B0502040204020203" pitchFamily="34" charset="0"/>
                <a:cs typeface="Segoe UI" panose="020B0502040204020203" pitchFamily="34" charset="0"/>
              </a:rPr>
              <a:t>Fuel: </a:t>
            </a:r>
            <a:r>
              <a:rPr lang="en-IN" sz="1500" dirty="0">
                <a:solidFill>
                  <a:schemeClr val="tx1">
                    <a:lumMod val="50000"/>
                    <a:lumOff val="50000"/>
                  </a:schemeClr>
                </a:solidFill>
                <a:latin typeface="Segoe UI" panose="020B0502040204020203" pitchFamily="34" charset="0"/>
                <a:cs typeface="Segoe UI" panose="020B0502040204020203" pitchFamily="34" charset="0"/>
              </a:rPr>
              <a:t>This attribute indicates the type of fuel the car uses, such as petrol, diesel, CNG</a:t>
            </a:r>
          </a:p>
          <a:p>
            <a:pPr marL="285750" indent="-285750">
              <a:buFont typeface="Arial" panose="020B0604020202020204" pitchFamily="34" charset="0"/>
              <a:buChar char="•"/>
            </a:pPr>
            <a:r>
              <a:rPr lang="en-IN" sz="1500" dirty="0">
                <a:solidFill>
                  <a:srgbClr val="FF9955"/>
                </a:solidFill>
                <a:latin typeface="Segoe UI" panose="020B0502040204020203" pitchFamily="34" charset="0"/>
                <a:cs typeface="Segoe UI" panose="020B0502040204020203" pitchFamily="34" charset="0"/>
              </a:rPr>
              <a:t>Body_type: </a:t>
            </a:r>
            <a:r>
              <a:rPr lang="en-IN" sz="1500" dirty="0">
                <a:solidFill>
                  <a:schemeClr val="tx1">
                    <a:lumMod val="50000"/>
                    <a:lumOff val="50000"/>
                  </a:schemeClr>
                </a:solidFill>
                <a:latin typeface="Segoe UI" panose="020B0502040204020203" pitchFamily="34" charset="0"/>
                <a:cs typeface="Segoe UI" panose="020B0502040204020203" pitchFamily="34" charset="0"/>
              </a:rPr>
              <a:t>Body_type describes the physical structure of the car, such as sedan, hatchback, SUV, etc.</a:t>
            </a:r>
          </a:p>
          <a:p>
            <a:pPr marL="285750" indent="-285750">
              <a:buFont typeface="Arial" panose="020B0604020202020204" pitchFamily="34" charset="0"/>
              <a:buChar char="•"/>
            </a:pPr>
            <a:r>
              <a:rPr lang="en-IN" sz="1500" dirty="0">
                <a:solidFill>
                  <a:srgbClr val="FF9955"/>
                </a:solidFill>
                <a:latin typeface="Segoe UI" panose="020B0502040204020203" pitchFamily="34" charset="0"/>
                <a:cs typeface="Segoe UI" panose="020B0502040204020203" pitchFamily="34" charset="0"/>
              </a:rPr>
              <a:t>Transmission: </a:t>
            </a:r>
            <a:r>
              <a:rPr lang="en-IN" sz="1500" dirty="0">
                <a:solidFill>
                  <a:schemeClr val="tx1">
                    <a:lumMod val="50000"/>
                    <a:lumOff val="50000"/>
                  </a:schemeClr>
                </a:solidFill>
                <a:latin typeface="Segoe UI" panose="020B0502040204020203" pitchFamily="34" charset="0"/>
                <a:cs typeface="Segoe UI" panose="020B0502040204020203" pitchFamily="34" charset="0"/>
              </a:rPr>
              <a:t>Transmission specifies the type of gearbox the car is equipped with, such as manual or automatic.</a:t>
            </a:r>
          </a:p>
          <a:p>
            <a:pPr marL="285750" indent="-285750">
              <a:buFont typeface="Arial" panose="020B0604020202020204" pitchFamily="34" charset="0"/>
              <a:buChar char="•"/>
            </a:pPr>
            <a:r>
              <a:rPr lang="en-IN" sz="1500" dirty="0">
                <a:solidFill>
                  <a:srgbClr val="FF9955"/>
                </a:solidFill>
                <a:latin typeface="Segoe UI" panose="020B0502040204020203" pitchFamily="34" charset="0"/>
                <a:cs typeface="Segoe UI" panose="020B0502040204020203" pitchFamily="34" charset="0"/>
              </a:rPr>
              <a:t>Color: </a:t>
            </a:r>
            <a:r>
              <a:rPr lang="en-IN" sz="1500" dirty="0">
                <a:solidFill>
                  <a:schemeClr val="tx1">
                    <a:lumMod val="50000"/>
                    <a:lumOff val="50000"/>
                  </a:schemeClr>
                </a:solidFill>
                <a:latin typeface="Segoe UI" panose="020B0502040204020203" pitchFamily="34" charset="0"/>
                <a:cs typeface="Segoe UI" panose="020B0502040204020203" pitchFamily="34" charset="0"/>
              </a:rPr>
              <a:t>Color represents the exterior </a:t>
            </a:r>
            <a:r>
              <a:rPr lang="en-IN" sz="1500" dirty="0" err="1">
                <a:solidFill>
                  <a:schemeClr val="tx1">
                    <a:lumMod val="50000"/>
                    <a:lumOff val="50000"/>
                  </a:schemeClr>
                </a:solidFill>
                <a:latin typeface="Segoe UI" panose="020B0502040204020203" pitchFamily="34" charset="0"/>
                <a:cs typeface="Segoe UI" panose="020B0502040204020203" pitchFamily="34" charset="0"/>
              </a:rPr>
              <a:t>color</a:t>
            </a:r>
            <a:r>
              <a:rPr lang="en-IN" sz="1500" dirty="0">
                <a:solidFill>
                  <a:schemeClr val="tx1">
                    <a:lumMod val="50000"/>
                    <a:lumOff val="50000"/>
                  </a:schemeClr>
                </a:solidFill>
                <a:latin typeface="Segoe UI" panose="020B0502040204020203" pitchFamily="34" charset="0"/>
                <a:cs typeface="Segoe UI" panose="020B0502040204020203" pitchFamily="34" charset="0"/>
              </a:rPr>
              <a:t> of the car.</a:t>
            </a:r>
          </a:p>
          <a:p>
            <a:pPr marL="285750" indent="-285750">
              <a:buFont typeface="Arial" panose="020B0604020202020204" pitchFamily="34" charset="0"/>
              <a:buChar char="•"/>
            </a:pPr>
            <a:r>
              <a:rPr lang="en-IN" sz="1500" dirty="0">
                <a:solidFill>
                  <a:srgbClr val="FF9955"/>
                </a:solidFill>
                <a:latin typeface="Segoe UI" panose="020B0502040204020203" pitchFamily="34" charset="0"/>
                <a:cs typeface="Segoe UI" panose="020B0502040204020203" pitchFamily="34" charset="0"/>
              </a:rPr>
              <a:t>Owner:  </a:t>
            </a:r>
            <a:r>
              <a:rPr lang="en-IN" sz="1500" dirty="0">
                <a:solidFill>
                  <a:schemeClr val="tx1">
                    <a:lumMod val="50000"/>
                    <a:lumOff val="50000"/>
                  </a:schemeClr>
                </a:solidFill>
                <a:latin typeface="Segoe UI" panose="020B0502040204020203" pitchFamily="34" charset="0"/>
                <a:cs typeface="Segoe UI" panose="020B0502040204020203" pitchFamily="34" charset="0"/>
              </a:rPr>
              <a:t>Owner indicates the number of previous owners the car has had.</a:t>
            </a:r>
          </a:p>
          <a:p>
            <a:pPr marL="285750" indent="-285750">
              <a:buFont typeface="Arial" panose="020B0604020202020204" pitchFamily="34" charset="0"/>
              <a:buChar char="•"/>
            </a:pPr>
            <a:r>
              <a:rPr lang="en-IN" sz="1500" dirty="0">
                <a:solidFill>
                  <a:srgbClr val="FF9955"/>
                </a:solidFill>
                <a:latin typeface="Segoe UI" panose="020B0502040204020203" pitchFamily="34" charset="0"/>
                <a:cs typeface="Segoe UI" panose="020B0502040204020203" pitchFamily="34" charset="0"/>
              </a:rPr>
              <a:t>Kms_Driven:  </a:t>
            </a:r>
            <a:r>
              <a:rPr lang="en-IN" sz="1500" dirty="0">
                <a:solidFill>
                  <a:schemeClr val="tx1">
                    <a:lumMod val="50000"/>
                    <a:lumOff val="50000"/>
                  </a:schemeClr>
                </a:solidFill>
                <a:latin typeface="Segoe UI" panose="020B0502040204020203" pitchFamily="34" charset="0"/>
                <a:cs typeface="Segoe UI" panose="020B0502040204020203" pitchFamily="34" charset="0"/>
              </a:rPr>
              <a:t>Kms_Driven represents the total distance the car has been driven, usually measured in kilometres.</a:t>
            </a:r>
          </a:p>
          <a:p>
            <a:pPr marL="285750" indent="-285750">
              <a:buFont typeface="Arial" panose="020B0604020202020204" pitchFamily="34" charset="0"/>
              <a:buChar char="•"/>
            </a:pPr>
            <a:r>
              <a:rPr lang="en-IN" sz="1500" dirty="0">
                <a:solidFill>
                  <a:srgbClr val="FF9955"/>
                </a:solidFill>
                <a:latin typeface="Segoe UI" panose="020B0502040204020203" pitchFamily="34" charset="0"/>
                <a:cs typeface="Segoe UI" panose="020B0502040204020203" pitchFamily="34" charset="0"/>
              </a:rPr>
              <a:t>RTO: </a:t>
            </a:r>
            <a:r>
              <a:rPr lang="en-IN" sz="1500" dirty="0">
                <a:solidFill>
                  <a:schemeClr val="tx1">
                    <a:lumMod val="50000"/>
                    <a:lumOff val="50000"/>
                  </a:schemeClr>
                </a:solidFill>
                <a:latin typeface="Segoe UI" panose="020B0502040204020203" pitchFamily="34" charset="0"/>
                <a:cs typeface="Segoe UI" panose="020B0502040204020203" pitchFamily="34" charset="0"/>
              </a:rPr>
              <a:t>RTO stands for Regional Transport Office, and this attribute may include information about the region where the car is registered.</a:t>
            </a:r>
          </a:p>
          <a:p>
            <a:pPr marL="285750" indent="-285750">
              <a:buFont typeface="Arial" panose="020B0604020202020204" pitchFamily="34" charset="0"/>
              <a:buChar char="•"/>
            </a:pPr>
            <a:r>
              <a:rPr lang="en-IN" sz="1500" dirty="0">
                <a:solidFill>
                  <a:srgbClr val="FF9955"/>
                </a:solidFill>
                <a:latin typeface="Segoe UI" panose="020B0502040204020203" pitchFamily="34" charset="0"/>
                <a:cs typeface="Segoe UI" panose="020B0502040204020203" pitchFamily="34" charset="0"/>
              </a:rPr>
              <a:t>Airbags: </a:t>
            </a:r>
            <a:r>
              <a:rPr lang="en-IN" sz="1500" dirty="0">
                <a:solidFill>
                  <a:schemeClr val="tx1">
                    <a:lumMod val="50000"/>
                    <a:lumOff val="50000"/>
                  </a:schemeClr>
                </a:solidFill>
                <a:latin typeface="Segoe UI" panose="020B0502040204020203" pitchFamily="34" charset="0"/>
                <a:cs typeface="Segoe UI" panose="020B0502040204020203" pitchFamily="34" charset="0"/>
              </a:rPr>
              <a:t>It represents whether the car has airbag or not ( 0 means No and 1 means Yes)</a:t>
            </a:r>
          </a:p>
          <a:p>
            <a:pPr marL="285750" indent="-285750">
              <a:buFont typeface="Arial" panose="020B0604020202020204" pitchFamily="34" charset="0"/>
              <a:buChar char="•"/>
            </a:pPr>
            <a:r>
              <a:rPr lang="en-IN" sz="1500" dirty="0">
                <a:solidFill>
                  <a:srgbClr val="FF9955"/>
                </a:solidFill>
                <a:latin typeface="Segoe UI" panose="020B0502040204020203" pitchFamily="34" charset="0"/>
                <a:cs typeface="Segoe UI" panose="020B0502040204020203" pitchFamily="34" charset="0"/>
              </a:rPr>
              <a:t>Alloy_wheels: </a:t>
            </a:r>
            <a:r>
              <a:rPr lang="en-IN" sz="1500" dirty="0">
                <a:solidFill>
                  <a:schemeClr val="tx1">
                    <a:lumMod val="50000"/>
                    <a:lumOff val="50000"/>
                  </a:schemeClr>
                </a:solidFill>
                <a:latin typeface="Segoe UI" panose="020B0502040204020203" pitchFamily="34" charset="0"/>
                <a:cs typeface="Segoe UI" panose="020B0502040204020203" pitchFamily="34" charset="0"/>
              </a:rPr>
              <a:t>This attribute indicates whether the car is equipped with alloy wheels ( 0 means No and 1 means Yes)</a:t>
            </a:r>
            <a:endParaRPr lang="en-IN" sz="1500" dirty="0">
              <a:solidFill>
                <a:srgbClr val="FF9955"/>
              </a:solidFill>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n-IN" sz="1500" dirty="0">
                <a:solidFill>
                  <a:srgbClr val="FF9955"/>
                </a:solidFill>
                <a:latin typeface="Segoe UI" panose="020B0502040204020203" pitchFamily="34" charset="0"/>
                <a:cs typeface="Segoe UI" panose="020B0502040204020203" pitchFamily="34" charset="0"/>
              </a:rPr>
              <a:t>Cruise_control : </a:t>
            </a:r>
            <a:r>
              <a:rPr lang="en-IN" sz="1500" dirty="0">
                <a:solidFill>
                  <a:schemeClr val="tx1">
                    <a:lumMod val="50000"/>
                    <a:lumOff val="50000"/>
                  </a:schemeClr>
                </a:solidFill>
                <a:latin typeface="Segoe UI" panose="020B0502040204020203" pitchFamily="34" charset="0"/>
                <a:cs typeface="Segoe UI" panose="020B0502040204020203" pitchFamily="34" charset="0"/>
              </a:rPr>
              <a:t>Cruise_control denotes whether the car is equipped with a system that automatically maintains a set speed chosen by the driver. ( 0 means No and 1 means Yes)</a:t>
            </a:r>
            <a:endParaRPr lang="en-IN" sz="1500" dirty="0">
              <a:solidFill>
                <a:srgbClr val="FF9955"/>
              </a:solidFill>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n-IN" sz="1500" dirty="0">
                <a:solidFill>
                  <a:srgbClr val="FF9955"/>
                </a:solidFill>
                <a:latin typeface="Segoe UI" panose="020B0502040204020203" pitchFamily="34" charset="0"/>
                <a:cs typeface="Segoe UI" panose="020B0502040204020203" pitchFamily="34" charset="0"/>
              </a:rPr>
              <a:t>Infotainment_system: </a:t>
            </a:r>
            <a:r>
              <a:rPr lang="en-IN" sz="1500" dirty="0">
                <a:solidFill>
                  <a:schemeClr val="tx1">
                    <a:lumMod val="50000"/>
                    <a:lumOff val="50000"/>
                  </a:schemeClr>
                </a:solidFill>
                <a:latin typeface="Segoe UI" panose="020B0502040204020203" pitchFamily="34" charset="0"/>
                <a:cs typeface="Segoe UI" panose="020B0502040204020203" pitchFamily="34" charset="0"/>
              </a:rPr>
              <a:t> Infotainment_system refers to the in-car entertainment and information system, which may include features like touchscreen displays, navigation, and connectivity options. ( 0 means No and 1 means Yes)</a:t>
            </a:r>
            <a:endParaRPr lang="en-IN" sz="1500" dirty="0">
              <a:solidFill>
                <a:srgbClr val="FF9955"/>
              </a:solidFill>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n-IN" sz="1500" dirty="0">
                <a:solidFill>
                  <a:srgbClr val="FF9955"/>
                </a:solidFill>
                <a:latin typeface="Segoe UI" panose="020B0502040204020203" pitchFamily="34" charset="0"/>
                <a:cs typeface="Segoe UI" panose="020B0502040204020203" pitchFamily="34" charset="0"/>
              </a:rPr>
              <a:t>Parking_sensors: </a:t>
            </a:r>
            <a:r>
              <a:rPr lang="en-IN" sz="1500" dirty="0">
                <a:solidFill>
                  <a:schemeClr val="tx1">
                    <a:lumMod val="50000"/>
                    <a:lumOff val="50000"/>
                  </a:schemeClr>
                </a:solidFill>
                <a:latin typeface="Segoe UI" panose="020B0502040204020203" pitchFamily="34" charset="0"/>
                <a:cs typeface="Segoe UI" panose="020B0502040204020203" pitchFamily="34" charset="0"/>
              </a:rPr>
              <a:t>Parking_sensors are sensors installed in the car to assist in parking by providing proximity warnings. ( 0 means No and 1 means Yes)</a:t>
            </a:r>
            <a:endParaRPr lang="en-IN" sz="1500" dirty="0">
              <a:solidFill>
                <a:srgbClr val="FF9955"/>
              </a:solidFill>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n-IN" sz="1500" dirty="0">
                <a:solidFill>
                  <a:srgbClr val="FF9955"/>
                </a:solidFill>
                <a:latin typeface="Segoe UI" panose="020B0502040204020203" pitchFamily="34" charset="0"/>
                <a:cs typeface="Segoe UI" panose="020B0502040204020203" pitchFamily="34" charset="0"/>
              </a:rPr>
              <a:t>Push_button_start: </a:t>
            </a:r>
            <a:r>
              <a:rPr lang="en-IN" sz="1500" dirty="0">
                <a:solidFill>
                  <a:schemeClr val="tx1">
                    <a:lumMod val="50000"/>
                    <a:lumOff val="50000"/>
                  </a:schemeClr>
                </a:solidFill>
                <a:latin typeface="Segoe UI" panose="020B0502040204020203" pitchFamily="34" charset="0"/>
                <a:cs typeface="Segoe UI" panose="020B0502040204020203" pitchFamily="34" charset="0"/>
              </a:rPr>
              <a:t>It represents whether the car has a keyless ignition system ( 0 means No and 1 means Yes)</a:t>
            </a:r>
            <a:endParaRPr lang="en-IN" sz="1500" dirty="0">
              <a:solidFill>
                <a:srgbClr val="FF9955"/>
              </a:solidFill>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n-IN" sz="1500" dirty="0">
                <a:solidFill>
                  <a:srgbClr val="FF9955"/>
                </a:solidFill>
                <a:latin typeface="Segoe UI" panose="020B0502040204020203" pitchFamily="34" charset="0"/>
                <a:cs typeface="Segoe UI" panose="020B0502040204020203" pitchFamily="34" charset="0"/>
              </a:rPr>
              <a:t>Steering_mounted_controls: </a:t>
            </a:r>
            <a:r>
              <a:rPr lang="en-IN" sz="1500" dirty="0">
                <a:solidFill>
                  <a:schemeClr val="tx1">
                    <a:lumMod val="50000"/>
                    <a:lumOff val="50000"/>
                  </a:schemeClr>
                </a:solidFill>
                <a:latin typeface="Segoe UI" panose="020B0502040204020203" pitchFamily="34" charset="0"/>
                <a:cs typeface="Segoe UI" panose="020B0502040204020203" pitchFamily="34" charset="0"/>
              </a:rPr>
              <a:t>This attribute indicates whether the car's steering wheel has controls for functions such as audio, phone, or cruise control ( 0 means No and 1 means Yes)</a:t>
            </a:r>
            <a:endParaRPr lang="en-IN" sz="1500" dirty="0">
              <a:solidFill>
                <a:srgbClr val="FF9955"/>
              </a:solidFill>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n-IN" sz="1500" dirty="0">
                <a:solidFill>
                  <a:srgbClr val="FF9955"/>
                </a:solidFill>
                <a:latin typeface="Segoe UI" panose="020B0502040204020203" pitchFamily="34" charset="0"/>
                <a:cs typeface="Segoe UI" panose="020B0502040204020203" pitchFamily="34" charset="0"/>
              </a:rPr>
              <a:t>Sunroof_moonroof: : </a:t>
            </a:r>
            <a:r>
              <a:rPr lang="en-IN" sz="1500" dirty="0">
                <a:solidFill>
                  <a:schemeClr val="tx1">
                    <a:lumMod val="50000"/>
                    <a:lumOff val="50000"/>
                  </a:schemeClr>
                </a:solidFill>
                <a:latin typeface="Segoe UI" panose="020B0502040204020203" pitchFamily="34" charset="0"/>
                <a:cs typeface="Segoe UI" panose="020B0502040204020203" pitchFamily="34" charset="0"/>
              </a:rPr>
              <a:t>It represents whether the car is equipped with a sunroof or moonroof ( 0 means No and 1 means Yes)</a:t>
            </a:r>
            <a:endParaRPr lang="en-IN" sz="1500" dirty="0">
              <a:solidFill>
                <a:srgbClr val="FF9955"/>
              </a:solidFill>
              <a:latin typeface="Segoe UI" panose="020B0502040204020203" pitchFamily="34" charset="0"/>
              <a:cs typeface="Segoe UI" panose="020B0502040204020203" pitchFamily="34" charset="0"/>
            </a:endParaRPr>
          </a:p>
          <a:p>
            <a:pPr marL="285750" indent="-285750">
              <a:buFont typeface="Arial" panose="020B0604020202020204" pitchFamily="34" charset="0"/>
              <a:buChar char="•"/>
            </a:pPr>
            <a:r>
              <a:rPr lang="en-IN" sz="1500" dirty="0">
                <a:solidFill>
                  <a:srgbClr val="FF9955"/>
                </a:solidFill>
                <a:latin typeface="Segoe UI" panose="020B0502040204020203" pitchFamily="34" charset="0"/>
                <a:cs typeface="Segoe UI" panose="020B0502040204020203" pitchFamily="34" charset="0"/>
              </a:rPr>
              <a:t>Price: </a:t>
            </a:r>
            <a:r>
              <a:rPr lang="en-IN" sz="1500" dirty="0">
                <a:solidFill>
                  <a:schemeClr val="tx1">
                    <a:lumMod val="50000"/>
                    <a:lumOff val="50000"/>
                  </a:schemeClr>
                </a:solidFill>
                <a:latin typeface="Segoe UI" panose="020B0502040204020203" pitchFamily="34" charset="0"/>
                <a:cs typeface="Segoe UI" panose="020B0502040204020203" pitchFamily="34" charset="0"/>
              </a:rPr>
              <a:t>Price represents the cost of the car (in lacs), which can vary based on factors such as brand, model, features, and condition.</a:t>
            </a:r>
          </a:p>
        </p:txBody>
      </p:sp>
    </p:spTree>
    <p:extLst>
      <p:ext uri="{BB962C8B-B14F-4D97-AF65-F5344CB8AC3E}">
        <p14:creationId xmlns:p14="http://schemas.microsoft.com/office/powerpoint/2010/main" val="113726158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FILE_NAME_PARSED_KEY" val="TRUE"/>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webextension1.xml.rels><?xml version="1.0" encoding="UTF-8" standalone="yes"?>
<Relationships xmlns="http://schemas.openxmlformats.org/package/2006/relationships"><Relationship Id="rId1" Type="http://schemas.openxmlformats.org/officeDocument/2006/relationships/image" Target="../media/image22.png"/></Relationships>
</file>

<file path=ppt/webextensions/webextension1.xml><?xml version="1.0" encoding="utf-8"?>
<we:webextension xmlns:we="http://schemas.microsoft.com/office/webextensions/webextension/2010/11" id="{C3BFAF3F-4387-49C2-BE77-EFA9A876A940}">
  <we:reference id="wa200003233" version="2.0.0.3" store="en-US" storeType="OMEX"/>
  <we:alternateReferences>
    <we:reference id="wa200003233" version="2.0.0.3" store="wa200003233" storeType="OMEX"/>
  </we:alternateReferences>
  <we:properties>
    <we:property name="backgroundColor" value="&quot;#FFFFFF&quot;"/>
    <we:property name="bookmark" value="&quot;H4sIAAAAAAAAA+VZ227jNhD9lULPRkHdSCpvvuWl7TZIgi2KwgiG5NjRriwalJSsG/jfO5LspPY6SVtnI2H7YFgaUpxzZg5HHPvBM2mxymD9AZbonXkjaz8vwX3+wfcGXr5vizgKiGMeG4UsFrERTNEsuypTmxfe2YNXgltg+TEtKsjqBcn4x2zgQZZdwKK+m0NW4MBboStsDln6J7aTaah0FW4GHn5ZZdZBveRVCSXWy97RdLonKP6PIXkEXaZ3eIW6bK2XuLKu3N0PvKK9aiDtj9WLNQ7HNi8hzWnh2gZBxIBIhQYk176UwGRtn6dZuZ2i1tMvK0d8iOV6VYdlTOgW1qUaMq/B7bAotk7GNquWzdV0z35lK6fxEufNUF6m5ZpWurpFLH1vQ/QvnKXgNNaRNeubxlc9cGvvxw7JpfHO2GbwiGJo7iDXZD2EMFwsHC5gR3v6jfGdV/k2xPHXcGdkKdJ8kW3T/ZSH65aFsXlVjm/BlbWg1CdKVx11esw6g260bgI/Sd0uj8HgAHmXdDeznSZp/qe/iW8rkRb9W4OYberBQHMthfAZsEgmHDFM4lel251oPuD9BW2ZwyD6/0EzGpzZDvVVM8+zrbM38FQUCYlJKDiEPFAyjrXqvu44yE1fa84jttPqzQoclnY6mcgpTwT3R8NoJEajcDjkE+mHScImYnR+qKuje7xdapeU5pX3tlzbfW6CQAeGh1xERpqERWGQdC6VX6zBrKdSecJ2mlR+o2oyzmxlfNqsSZwwLkTM9qVRL8vCWEHAZeQr0D4VZOHrfiTodwQXHMnSq9Sv0yVmdEhqmCfEiD77zL0l0omvvliQWqsMXIOGCK5aEM2GOBh9aIjW3z+nFJrW8UfIqtonmxDSXX18ppD7h4X8zUPVugclIx6EczCi3nV0KBSv77nuFP/TsriZOKpQ+f/j7foS3zaBQglEqUKTKGWYYUKFrPM9eVUiOgr9zdJWOaXjRlMv4iz1QP0spC/jPfE9nGK/T/3/gvz7dQEvgWpPC8zMk2iugWHCQgCMlO7+tDB2VVrgDmxP1X4E5Hcu8dcYv5+uv0KybXHnCpVmjLNA+yxmghTduZh/vc/R9VTDT9i+c+k+Q/T9FLsD0Ao1lFEUAeeKKcFCpuNQdv8z4nnV2xbtEdppMr0EA64RKjUq3PcTzkUcid6q9jjtbcsRSl8qGYTKjwPJfR772LmErql7W6bto/1U0iHC0wQ1r/Ic/2nf802a0X0+71fP9v3Omk58c7zht1VZrEDjBeR4pOMnAUBu6oC/2O43fwg9dvybzV/ie7+zkBoAAA==&quot;"/>
    <we:property name="creatorSessionId" value="&quot;10ea93d9-596e-40ce-872f-813a2aca3113&quot;"/>
    <we:property name="creatorTenantId" value="&quot;b4c6b754-54e3-41e4-a8da-304355c62816&quot;"/>
    <we:property name="creatorUserId" value="&quot;10037FFE8274510F&quot;"/>
    <we:property name="datasetId" value="&quot;18844546-dbc3-4b6f-89b4-c86beeb4c687&quot;"/>
    <we:property name="embedUrl" value="&quot;/reportEmbed?reportId=aae64ab8-e834-4759-8418-a62a3734d4ee&amp;config=eyJjbHVzdGVyVXJsIjoiaHR0cHM6Ly9XQUJJLVNPVVRILUVBU1QtQVNJQS1yZWRpcmVjdC5hbmFseXNpcy53aW5kb3dzLm5ldCIsImVtYmVkRmVhdHVyZXMiOnsidXNhZ2VNZXRyaWNzVk5leHQiOnRydWUsImRpc2FibGVBbmd1bGFySlNCb290c3RyYXBSZXBvcnRFbWJlZCI6dHJ1ZX19&amp;disableSensitivityBanner=true&quot;"/>
    <we:property name="initialStateBookmark" value="&quot;H4sIAAAAAAAAA+VZ226jSBD9lRXP1qq5NZA33/KSzUVxNKvVyrKq6bLDDKZRA8l4I//7VIOdrD1OvLvOBDT7YBmqoeucqtNFFzxZMinyFFZXsETrzBoo9WUJ+ssvttWzso3t+vrisn97MbvqX47JrPIyUVlhnT1ZJegFlp+SooLUzEDGP6c9C9L0BhbmbA5pgT0rR12oDNLkL2wupqFSV7juWfg1T5UGM+WkhBLNtA90OZ2Tb/tXlzxCXCYPOMG4bKy3mCtdbs97VtEc1ZB2x8xktcOhykpIMprY2MDxGAhkroSQx3YYAguNfZ6k5eYSsRp/zTXxIZar3MRhSOgWSicxpFaNW2NRbJwMVVot66Pxjn2iKh3jLc7roaxMyhXNNLlHLG1rTfRvtKLg1NaBkqtZ7csM3KvHoUZyKa0ztu49o+jLB8hisu5D6C8WGhewpT3+wfjOq2wTYv97uFOyFEm2SDfpfsnDXcNCqqwqh/egSyMo8ZnSZaJOtyktUQ9WdeBHid7m0entIW+T7nq61SRd//lv4ttIpEH/3iCmazPoxDwOg8BmwLww4ohu5B+VbnuiucLHG1oy+0G0/4NmYtByM9RVzbzO1mSvZwnPC0KM3ICDyx0R+n4s2q87GjLZ1ZrzjO20epODxlKNR6NwzKOA24O+NwgGA7ff56PQdqOIjYLB+b6uDq7xZqptUupH3vtybda5dJzYkdzlgSdDGTHPdaLWpXKpJKYdlcoLttOk8jtVk2GqKmnTYo38iPEg8NmuNMy0zPUFODz0bAGxTQU5sONuJOgPBO0cyNJR6nfJElPaJNXMI2JEv13m1hJpx2cOFqTWKgVdoyGCeQOiXhB7o081UfP/W0KhaRx/grQyPtmIkG7r4yuF3N4v5O8eqsY9iNDjjjsHGZhVR5vC4Piaa0/xF8tiNtJUobL/x9P1Lb5NAgMRIIbClZEQkkkWCJe1viYnJaKm0M+WqsooHbOYehGtqAfqZiF9G++Jz+EEu73r/xfkP64LeAtUs1tgch558xgYRswFQE/E7e8WhrpKCtyC7ajaD4D8ySV+jPHH6fo7JJsWdy5QxIxx5sQ281lAim5dzNePGeqOavgF208u3VeIfpxitwAaobqh53nAuWAiYC6LfTds/zXiedXZFu0Z2mkyvQUJuhYqNSrctiPOA98LOqvaw7Q3LYcb2qEIHVfYvhNym/s2ti6hO+relklzazeVtI/wNEHNqyzDf9r3/JBmdJfPx9WzXb/TuhNfH274VVUWOcR4Axke6PhJAJBJE/A32/36g5BVO6EUJCLFIzeYz0TPbwjW62+f7G11sRoAAA==&quot;"/>
    <we:property name="isFiltersActionButtonVisible" value="true"/>
    <we:property name="pageDisplayName" value="&quot;Page 1&quot;"/>
    <we:property name="reportEmbeddedTime" value="&quot;2023-12-23T15:15:15.223Z&quot;"/>
    <we:property name="reportName" value="&quot;cars24&quot;"/>
    <we:property name="reportState" value="&quot;CONNECTED&quot;"/>
    <we:property name="reportUrl" value="&quot;/links/4prsojYzfM?ctid=b4c6b754-54e3-41e4-a8da-304355c62816&amp;pbi_source=linkShare&quot;"/>
  </we:properties>
  <we:bindings/>
  <we:snapshot xmlns:r="http://schemas.openxmlformats.org/officeDocument/2006/relationships" r:embed="rId1"/>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Document_x0020_Purpose xmlns="f577acbf-5b0b-4b4f-9948-268e97f8d3a4">Informational</Document_x0020_Purpose>
    <Initiatives xmlns="f577acbf-5b0b-4b4f-9948-268e97f8d3a4"/>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CD401524DC532D42A0E0ED886331A72B" ma:contentTypeVersion="15" ma:contentTypeDescription="Create a new document." ma:contentTypeScope="" ma:versionID="aba17d7263e5a17e1efe42a3571abb41">
  <xsd:schema xmlns:xsd="http://www.w3.org/2001/XMLSchema" xmlns:xs="http://www.w3.org/2001/XMLSchema" xmlns:p="http://schemas.microsoft.com/office/2006/metadata/properties" xmlns:ns2="f577acbf-5b0b-4b4f-9948-268e97f8d3a4" xmlns:ns3="b1e4d6ee-9f6f-43f8-a618-24f3d84da28f" targetNamespace="http://schemas.microsoft.com/office/2006/metadata/properties" ma:root="true" ma:fieldsID="e4e3c9c8ed1c3d723d02c9f1cb24d19a" ns2:_="" ns3:_="">
    <xsd:import namespace="f577acbf-5b0b-4b4f-9948-268e97f8d3a4"/>
    <xsd:import namespace="b1e4d6ee-9f6f-43f8-a618-24f3d84da28f"/>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3:LastSharedByUser" minOccurs="0"/>
                <xsd:element ref="ns3:LastSharedByTime" minOccurs="0"/>
                <xsd:element ref="ns2:Document_x0020_Purpose" minOccurs="0"/>
                <xsd:element ref="ns2:Initiatives" minOccurs="0"/>
                <xsd:element ref="ns2:MediaServiceDateTaken" minOccurs="0"/>
                <xsd:element ref="ns2:MediaServiceAutoTags" minOccurs="0"/>
                <xsd:element ref="ns2:MediaServiceOCR" minOccurs="0"/>
                <xsd:element ref="ns2:MediaServiceLocation" minOccurs="0"/>
                <xsd:element ref="ns2:MediaServiceEventHashCode" minOccurs="0"/>
                <xsd:element ref="ns2:MediaServiceGeneration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577acbf-5b0b-4b4f-9948-268e97f8d3a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Document_x0020_Purpose" ma:index="14" nillable="true" ma:displayName="Document Purpose" ma:default="Informational" ma:format="Dropdown" ma:internalName="Document_x0020_Purpose">
      <xsd:simpleType>
        <xsd:restriction base="dms:Choice">
          <xsd:enumeration value="Informational"/>
          <xsd:enumeration value="Feature Spec"/>
          <xsd:enumeration value="Engineering Design"/>
          <xsd:enumeration value="Planning"/>
        </xsd:restriction>
      </xsd:simpleType>
    </xsd:element>
    <xsd:element name="Initiatives" ma:index="15" nillable="true" ma:displayName="Initiatives" ma:description="List of initiatives related to this document" ma:internalName="Initiatives">
      <xsd:complexType>
        <xsd:complexContent>
          <xsd:extension base="dms:MultiChoice">
            <xsd:sequence>
              <xsd:element name="Value" maxOccurs="unbounded" minOccurs="0" nillable="true">
                <xsd:simpleType>
                  <xsd:restriction base="dms:Choice">
                    <xsd:enumeration value="Add-in MAU"/>
                    <xsd:enumeration value="Custom Functions"/>
                    <xsd:enumeration value="Data &amp; Analytics"/>
                    <xsd:enumeration value="DevEx: Portals &amp; Programs"/>
                    <xsd:enumeration value="DevEx: Tools &amp; Libraries"/>
                    <xsd:enumeration value="Engineering"/>
                    <xsd:enumeration value="Excel API"/>
                    <xsd:enumeration value="In-Market Support"/>
                    <xsd:enumeration value="Maker Access"/>
                    <xsd:enumeration value="SDX Runtime &amp; Partners"/>
                    <xsd:enumeration value="SDX Service Delivery"/>
                    <xsd:enumeration value="SDX API &amp; Pipeline"/>
                    <xsd:enumeration value="Shield &amp; OCE"/>
                  </xsd:restriction>
                </xsd:simpleType>
              </xsd:element>
            </xsd:sequence>
          </xsd:extension>
        </xsd:complexContent>
      </xsd:complexType>
    </xsd:element>
    <xsd:element name="MediaServiceDateTaken" ma:index="16" nillable="true" ma:displayName="MediaServiceDateTaken" ma:hidden="true" ma:internalName="MediaServiceDateTaken" ma:readOnly="true">
      <xsd:simpleType>
        <xsd:restriction base="dms:Text"/>
      </xsd:simpleType>
    </xsd:element>
    <xsd:element name="MediaServiceAutoTags" ma:index="17" nillable="true" ma:displayName="MediaServiceAutoTags" ma:internalName="MediaServiceAutoTags" ma:readOnly="true">
      <xsd:simpleType>
        <xsd:restriction base="dms:Text"/>
      </xsd:simpleType>
    </xsd:element>
    <xsd:element name="MediaServiceOCR" ma:index="18" nillable="true" ma:displayName="MediaServiceOCR" ma:internalName="MediaServiceOCR" ma:readOnly="true">
      <xsd:simpleType>
        <xsd:restriction base="dms:Note">
          <xsd:maxLength value="255"/>
        </xsd:restriction>
      </xsd:simpleType>
    </xsd:element>
    <xsd:element name="MediaServiceLocation" ma:index="19" nillable="true" ma:displayName="MediaServiceLocation" ma:internalName="MediaServiceLocation"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element name="MediaServiceGenerationTime" ma:index="21" nillable="true" ma:displayName="MediaServiceGenerationTime" ma:hidden="true" ma:internalName="MediaServiceGenerationTim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1e4d6ee-9f6f-43f8-a618-24f3d84da28f"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LastSharedByUser" ma:index="12" nillable="true" ma:displayName="Last Shared By User" ma:hidden="true" ma:internalName="LastSharedByUser" ma:readOnly="true">
      <xsd:simpleType>
        <xsd:restriction base="dms:Note"/>
      </xsd:simpleType>
    </xsd:element>
    <xsd:element name="LastSharedByTime" ma:index="13" nillable="true" ma:displayName="Last Shared By Time"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17AB1FA-2F28-4684-9230-02ACEB6C0B0A}">
  <ds:schemaRefs>
    <ds:schemaRef ds:uri="http://purl.org/dc/elements/1.1/"/>
    <ds:schemaRef ds:uri="http://schemas.microsoft.com/office/2006/metadata/properties"/>
    <ds:schemaRef ds:uri="b1e4d6ee-9f6f-43f8-a618-24f3d84da28f"/>
    <ds:schemaRef ds:uri="http://schemas.microsoft.com/office/2006/documentManagement/types"/>
    <ds:schemaRef ds:uri="http://purl.org/dc/terms/"/>
    <ds:schemaRef ds:uri="http://schemas.openxmlformats.org/package/2006/metadata/core-properties"/>
    <ds:schemaRef ds:uri="f577acbf-5b0b-4b4f-9948-268e97f8d3a4"/>
    <ds:schemaRef ds:uri="http://purl.org/dc/dcmitype/"/>
    <ds:schemaRef ds:uri="http://schemas.microsoft.com/office/infopath/2007/PartnerControls"/>
    <ds:schemaRef ds:uri="http://www.w3.org/XML/1998/namespace"/>
  </ds:schemaRefs>
</ds:datastoreItem>
</file>

<file path=customXml/itemProps2.xml><?xml version="1.0" encoding="utf-8"?>
<ds:datastoreItem xmlns:ds="http://schemas.openxmlformats.org/officeDocument/2006/customXml" ds:itemID="{E21AFCC0-734A-4A90-A597-A1CB34860DCD}">
  <ds:schemaRefs>
    <ds:schemaRef ds:uri="http://schemas.microsoft.com/sharepoint/v3/contenttype/forms"/>
  </ds:schemaRefs>
</ds:datastoreItem>
</file>

<file path=customXml/itemProps3.xml><?xml version="1.0" encoding="utf-8"?>
<ds:datastoreItem xmlns:ds="http://schemas.openxmlformats.org/officeDocument/2006/customXml" ds:itemID="{1DD29C39-1C4E-4B06-A1F4-2510F2DACF6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577acbf-5b0b-4b4f-9948-268e97f8d3a4"/>
    <ds:schemaRef ds:uri="b1e4d6ee-9f6f-43f8-a618-24f3d84da28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2370</TotalTime>
  <Words>1613</Words>
  <Application>Microsoft Office PowerPoint</Application>
  <PresentationFormat>Widescreen</PresentationFormat>
  <Paragraphs>222</Paragraphs>
  <Slides>26</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26</vt:i4>
      </vt:variant>
    </vt:vector>
  </HeadingPairs>
  <TitlesOfParts>
    <vt:vector size="32" baseType="lpstr">
      <vt:lpstr>Arial</vt:lpstr>
      <vt:lpstr>Calibri</vt:lpstr>
      <vt:lpstr>Calibri Light</vt:lpstr>
      <vt:lpstr>Helvetica Neue</vt:lpstr>
      <vt:lpstr>Segoe UI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Data Preprocessing - III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dc:creator>
  <cp:lastModifiedBy>MANE RANJIT KANHU</cp:lastModifiedBy>
  <cp:revision>11</cp:revision>
  <dcterms:created xsi:type="dcterms:W3CDTF">2018-06-07T21:39:02Z</dcterms:created>
  <dcterms:modified xsi:type="dcterms:W3CDTF">2023-12-24T09:34:29Z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0x010100CD401524DC532D42A0E0ED886331A72B</vt:lpwstr>
  </property>
  <property fmtid="{D5CDD505-2E9C-101B-9397-08002B2CF9AE}" pid="3" name="MSIP_Label_f42aa342-8706-4288-bd11-ebb85995028c_Enabled">
    <vt:lpwstr>True</vt:lpwstr>
  </property>
  <property fmtid="{D5CDD505-2E9C-101B-9397-08002B2CF9AE}" pid="4" name="MSIP_Label_f42aa342-8706-4288-bd11-ebb85995028c_SiteId">
    <vt:lpwstr>72f988bf-86f1-41af-91ab-2d7cd011db47</vt:lpwstr>
  </property>
  <property fmtid="{D5CDD505-2E9C-101B-9397-08002B2CF9AE}" pid="5" name="MSIP_Label_f42aa342-8706-4288-bd11-ebb85995028c_Owner">
    <vt:lpwstr>t-dahop@microsoft.com</vt:lpwstr>
  </property>
  <property fmtid="{D5CDD505-2E9C-101B-9397-08002B2CF9AE}" pid="6" name="MSIP_Label_f42aa342-8706-4288-bd11-ebb85995028c_SetDate">
    <vt:lpwstr>2018-06-18T13:45:27.3782680Z</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